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9" r:id="rId4"/>
    <p:sldId id="260" r:id="rId5"/>
    <p:sldId id="257" r:id="rId6"/>
    <p:sldId id="261" r:id="rId7"/>
    <p:sldId id="258"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80" d="100"/>
          <a:sy n="80" d="100"/>
        </p:scale>
        <p:origin x="60" y="3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安次 南" userId="c9d89a7f060e34cd" providerId="LiveId" clId="{9228FE4F-6CCE-4CCF-9B9E-9CDFA3663107}"/>
    <pc:docChg chg="undo custSel addSld modSld sldOrd">
      <pc:chgData name="安次 南" userId="c9d89a7f060e34cd" providerId="LiveId" clId="{9228FE4F-6CCE-4CCF-9B9E-9CDFA3663107}" dt="2026-10-03T07:00:43.543" v="2452" actId="14100"/>
      <pc:docMkLst>
        <pc:docMk/>
      </pc:docMkLst>
      <pc:sldChg chg="addSp delSp modSp mod ord">
        <pc:chgData name="安次 南" userId="c9d89a7f060e34cd" providerId="LiveId" clId="{9228FE4F-6CCE-4CCF-9B9E-9CDFA3663107}" dt="2026-10-01T01:03:51.824" v="213"/>
        <pc:sldMkLst>
          <pc:docMk/>
          <pc:sldMk cId="731869503" sldId="257"/>
        </pc:sldMkLst>
        <pc:spChg chg="mod">
          <ac:chgData name="安次 南" userId="c9d89a7f060e34cd" providerId="LiveId" clId="{9228FE4F-6CCE-4CCF-9B9E-9CDFA3663107}" dt="2026-10-01T00:41:48.457" v="68" actId="6549"/>
          <ac:spMkLst>
            <pc:docMk/>
            <pc:sldMk cId="731869503" sldId="257"/>
            <ac:spMk id="2" creationId="{FC034638-7233-A0B7-1D4E-334DA3429EB1}"/>
          </ac:spMkLst>
        </pc:spChg>
        <pc:picChg chg="add mod">
          <ac:chgData name="安次 南" userId="c9d89a7f060e34cd" providerId="LiveId" clId="{9228FE4F-6CCE-4CCF-9B9E-9CDFA3663107}" dt="2026-10-01T00:40:55.197" v="8" actId="14100"/>
          <ac:picMkLst>
            <pc:docMk/>
            <pc:sldMk cId="731869503" sldId="257"/>
            <ac:picMk id="5" creationId="{253785E9-041F-D3A0-4672-29D0A28CA672}"/>
          </ac:picMkLst>
        </pc:picChg>
        <pc:picChg chg="add mod">
          <ac:chgData name="安次 南" userId="c9d89a7f060e34cd" providerId="LiveId" clId="{9228FE4F-6CCE-4CCF-9B9E-9CDFA3663107}" dt="2026-10-01T00:40:59.684" v="9" actId="14100"/>
          <ac:picMkLst>
            <pc:docMk/>
            <pc:sldMk cId="731869503" sldId="257"/>
            <ac:picMk id="7" creationId="{A17D3D2C-201F-70DE-AB03-B8F6288DBDB4}"/>
          </ac:picMkLst>
        </pc:picChg>
      </pc:sldChg>
      <pc:sldChg chg="addSp delSp modSp new mod">
        <pc:chgData name="安次 南" userId="c9d89a7f060e34cd" providerId="LiveId" clId="{9228FE4F-6CCE-4CCF-9B9E-9CDFA3663107}" dt="2026-10-01T00:43:10.871" v="146" actId="1076"/>
        <pc:sldMkLst>
          <pc:docMk/>
          <pc:sldMk cId="156239512" sldId="258"/>
        </pc:sldMkLst>
        <pc:spChg chg="mod">
          <ac:chgData name="安次 南" userId="c9d89a7f060e34cd" providerId="LiveId" clId="{9228FE4F-6CCE-4CCF-9B9E-9CDFA3663107}" dt="2026-10-01T00:42:37.615" v="142" actId="20577"/>
          <ac:spMkLst>
            <pc:docMk/>
            <pc:sldMk cId="156239512" sldId="258"/>
            <ac:spMk id="2" creationId="{C5702D7C-091B-260D-CD32-2791361880A8}"/>
          </ac:spMkLst>
        </pc:spChg>
        <pc:picChg chg="add mod">
          <ac:chgData name="安次 南" userId="c9d89a7f060e34cd" providerId="LiveId" clId="{9228FE4F-6CCE-4CCF-9B9E-9CDFA3663107}" dt="2026-10-01T00:43:10.871" v="146" actId="1076"/>
          <ac:picMkLst>
            <pc:docMk/>
            <pc:sldMk cId="156239512" sldId="258"/>
            <ac:picMk id="5" creationId="{C609B265-FA71-5304-B8AD-3D2E15B489C4}"/>
          </ac:picMkLst>
        </pc:picChg>
      </pc:sldChg>
      <pc:sldChg chg="modSp new mod">
        <pc:chgData name="安次 南" userId="c9d89a7f060e34cd" providerId="LiveId" clId="{9228FE4F-6CCE-4CCF-9B9E-9CDFA3663107}" dt="2026-10-03T05:12:00.239" v="2295" actId="20577"/>
        <pc:sldMkLst>
          <pc:docMk/>
          <pc:sldMk cId="1342415864" sldId="259"/>
        </pc:sldMkLst>
        <pc:spChg chg="mod">
          <ac:chgData name="安次 南" userId="c9d89a7f060e34cd" providerId="LiveId" clId="{9228FE4F-6CCE-4CCF-9B9E-9CDFA3663107}" dt="2026-10-01T00:45:41.256" v="152" actId="6549"/>
          <ac:spMkLst>
            <pc:docMk/>
            <pc:sldMk cId="1342415864" sldId="259"/>
            <ac:spMk id="2" creationId="{B00B31A1-C459-FD79-4A59-AD31698142D3}"/>
          </ac:spMkLst>
        </pc:spChg>
        <pc:spChg chg="mod">
          <ac:chgData name="安次 南" userId="c9d89a7f060e34cd" providerId="LiveId" clId="{9228FE4F-6CCE-4CCF-9B9E-9CDFA3663107}" dt="2026-10-03T05:12:00.239" v="2295" actId="20577"/>
          <ac:spMkLst>
            <pc:docMk/>
            <pc:sldMk cId="1342415864" sldId="259"/>
            <ac:spMk id="3" creationId="{8C0AC386-87E9-A223-D315-4251BE840BA2}"/>
          </ac:spMkLst>
        </pc:spChg>
      </pc:sldChg>
      <pc:sldChg chg="addSp delSp modSp new mod ord">
        <pc:chgData name="安次 南" userId="c9d89a7f060e34cd" providerId="LiveId" clId="{9228FE4F-6CCE-4CCF-9B9E-9CDFA3663107}" dt="2026-10-01T01:04:34.313" v="217" actId="1076"/>
        <pc:sldMkLst>
          <pc:docMk/>
          <pc:sldMk cId="2706629037" sldId="260"/>
        </pc:sldMkLst>
        <pc:spChg chg="mod">
          <ac:chgData name="安次 南" userId="c9d89a7f060e34cd" providerId="LiveId" clId="{9228FE4F-6CCE-4CCF-9B9E-9CDFA3663107}" dt="2026-10-01T00:51:26.583" v="182" actId="6549"/>
          <ac:spMkLst>
            <pc:docMk/>
            <pc:sldMk cId="2706629037" sldId="260"/>
            <ac:spMk id="2" creationId="{5150B04C-8D48-6C63-5868-93B2F9D7E483}"/>
          </ac:spMkLst>
        </pc:spChg>
        <pc:picChg chg="add mod ord">
          <ac:chgData name="安次 南" userId="c9d89a7f060e34cd" providerId="LiveId" clId="{9228FE4F-6CCE-4CCF-9B9E-9CDFA3663107}" dt="2026-10-01T01:04:34.313" v="217" actId="1076"/>
          <ac:picMkLst>
            <pc:docMk/>
            <pc:sldMk cId="2706629037" sldId="260"/>
            <ac:picMk id="16" creationId="{811DBE97-574C-92CA-1D41-0693AEBC1F88}"/>
          </ac:picMkLst>
        </pc:picChg>
      </pc:sldChg>
      <pc:sldChg chg="addSp delSp modSp new mod">
        <pc:chgData name="安次 南" userId="c9d89a7f060e34cd" providerId="LiveId" clId="{9228FE4F-6CCE-4CCF-9B9E-9CDFA3663107}" dt="2026-10-01T01:03:37.108" v="211" actId="14100"/>
        <pc:sldMkLst>
          <pc:docMk/>
          <pc:sldMk cId="4221764749" sldId="261"/>
        </pc:sldMkLst>
        <pc:spChg chg="mod">
          <ac:chgData name="安次 南" userId="c9d89a7f060e34cd" providerId="LiveId" clId="{9228FE4F-6CCE-4CCF-9B9E-9CDFA3663107}" dt="2026-10-01T01:01:00.907" v="205" actId="20577"/>
          <ac:spMkLst>
            <pc:docMk/>
            <pc:sldMk cId="4221764749" sldId="261"/>
            <ac:spMk id="2" creationId="{69A4E2EA-214E-621E-DFA7-041987984BD2}"/>
          </ac:spMkLst>
        </pc:spChg>
        <pc:picChg chg="add mod ord">
          <ac:chgData name="安次 南" userId="c9d89a7f060e34cd" providerId="LiveId" clId="{9228FE4F-6CCE-4CCF-9B9E-9CDFA3663107}" dt="2026-10-01T01:03:37.108" v="211" actId="14100"/>
          <ac:picMkLst>
            <pc:docMk/>
            <pc:sldMk cId="4221764749" sldId="261"/>
            <ac:picMk id="9" creationId="{8CF996A0-5018-45B2-CC52-070F1C9059E4}"/>
          </ac:picMkLst>
        </pc:picChg>
      </pc:sldChg>
      <pc:sldChg chg="modSp new mod">
        <pc:chgData name="安次 南" userId="c9d89a7f060e34cd" providerId="LiveId" clId="{9228FE4F-6CCE-4CCF-9B9E-9CDFA3663107}" dt="2026-10-01T03:52:20.947" v="2271" actId="115"/>
        <pc:sldMkLst>
          <pc:docMk/>
          <pc:sldMk cId="346203730" sldId="262"/>
        </pc:sldMkLst>
        <pc:spChg chg="mod">
          <ac:chgData name="安次 南" userId="c9d89a7f060e34cd" providerId="LiveId" clId="{9228FE4F-6CCE-4CCF-9B9E-9CDFA3663107}" dt="2026-10-01T01:07:04.880" v="260" actId="20577"/>
          <ac:spMkLst>
            <pc:docMk/>
            <pc:sldMk cId="346203730" sldId="262"/>
            <ac:spMk id="2" creationId="{EA4A3A63-9E1B-79F0-553B-D94EA7CA55B9}"/>
          </ac:spMkLst>
        </pc:spChg>
        <pc:spChg chg="mod">
          <ac:chgData name="安次 南" userId="c9d89a7f060e34cd" providerId="LiveId" clId="{9228FE4F-6CCE-4CCF-9B9E-9CDFA3663107}" dt="2026-10-01T03:52:20.947" v="2271" actId="115"/>
          <ac:spMkLst>
            <pc:docMk/>
            <pc:sldMk cId="346203730" sldId="262"/>
            <ac:spMk id="3" creationId="{3A9AF6EA-ECD6-26DF-EDA5-9867C6813535}"/>
          </ac:spMkLst>
        </pc:spChg>
      </pc:sldChg>
      <pc:sldChg chg="modSp new mod">
        <pc:chgData name="安次 南" userId="c9d89a7f060e34cd" providerId="LiveId" clId="{9228FE4F-6CCE-4CCF-9B9E-9CDFA3663107}" dt="2026-10-01T02:05:09.742" v="1090" actId="1076"/>
        <pc:sldMkLst>
          <pc:docMk/>
          <pc:sldMk cId="3263755989" sldId="263"/>
        </pc:sldMkLst>
        <pc:spChg chg="mod">
          <ac:chgData name="安次 南" userId="c9d89a7f060e34cd" providerId="LiveId" clId="{9228FE4F-6CCE-4CCF-9B9E-9CDFA3663107}" dt="2026-10-01T02:03:46.440" v="1086" actId="1076"/>
          <ac:spMkLst>
            <pc:docMk/>
            <pc:sldMk cId="3263755989" sldId="263"/>
            <ac:spMk id="2" creationId="{CF09069C-1C75-51DE-6209-EC1D89E5ECFE}"/>
          </ac:spMkLst>
        </pc:spChg>
        <pc:spChg chg="mod">
          <ac:chgData name="安次 南" userId="c9d89a7f060e34cd" providerId="LiveId" clId="{9228FE4F-6CCE-4CCF-9B9E-9CDFA3663107}" dt="2026-10-01T02:05:09.742" v="1090" actId="1076"/>
          <ac:spMkLst>
            <pc:docMk/>
            <pc:sldMk cId="3263755989" sldId="263"/>
            <ac:spMk id="3" creationId="{8ADA99A9-A907-814E-036F-15A95DA5B8C3}"/>
          </ac:spMkLst>
        </pc:spChg>
      </pc:sldChg>
      <pc:sldChg chg="modSp new mod">
        <pc:chgData name="安次 南" userId="c9d89a7f060e34cd" providerId="LiveId" clId="{9228FE4F-6CCE-4CCF-9B9E-9CDFA3663107}" dt="2026-10-01T02:02:15.202" v="1078" actId="1076"/>
        <pc:sldMkLst>
          <pc:docMk/>
          <pc:sldMk cId="1913161224" sldId="264"/>
        </pc:sldMkLst>
        <pc:spChg chg="mod">
          <ac:chgData name="安次 南" userId="c9d89a7f060e34cd" providerId="LiveId" clId="{9228FE4F-6CCE-4CCF-9B9E-9CDFA3663107}" dt="2026-10-01T02:01:31.524" v="1073" actId="255"/>
          <ac:spMkLst>
            <pc:docMk/>
            <pc:sldMk cId="1913161224" sldId="264"/>
            <ac:spMk id="2" creationId="{87B2301C-0B00-176C-8178-34C6E816B2B3}"/>
          </ac:spMkLst>
        </pc:spChg>
        <pc:spChg chg="mod">
          <ac:chgData name="安次 南" userId="c9d89a7f060e34cd" providerId="LiveId" clId="{9228FE4F-6CCE-4CCF-9B9E-9CDFA3663107}" dt="2026-10-01T02:02:15.202" v="1078" actId="1076"/>
          <ac:spMkLst>
            <pc:docMk/>
            <pc:sldMk cId="1913161224" sldId="264"/>
            <ac:spMk id="3" creationId="{05D6D43A-8375-94AB-1716-9CC1EC8CB3E9}"/>
          </ac:spMkLst>
        </pc:spChg>
      </pc:sldChg>
      <pc:sldChg chg="modSp new mod">
        <pc:chgData name="安次 南" userId="c9d89a7f060e34cd" providerId="LiveId" clId="{9228FE4F-6CCE-4CCF-9B9E-9CDFA3663107}" dt="2026-10-01T03:55:59.201" v="2282" actId="20577"/>
        <pc:sldMkLst>
          <pc:docMk/>
          <pc:sldMk cId="4100959179" sldId="265"/>
        </pc:sldMkLst>
        <pc:spChg chg="mod">
          <ac:chgData name="安次 南" userId="c9d89a7f060e34cd" providerId="LiveId" clId="{9228FE4F-6CCE-4CCF-9B9E-9CDFA3663107}" dt="2026-10-01T02:01:40.453" v="1074" actId="255"/>
          <ac:spMkLst>
            <pc:docMk/>
            <pc:sldMk cId="4100959179" sldId="265"/>
            <ac:spMk id="2" creationId="{9121C559-BE69-C644-DBCF-78C39F7FFEE5}"/>
          </ac:spMkLst>
        </pc:spChg>
        <pc:spChg chg="mod">
          <ac:chgData name="安次 南" userId="c9d89a7f060e34cd" providerId="LiveId" clId="{9228FE4F-6CCE-4CCF-9B9E-9CDFA3663107}" dt="2026-10-01T03:55:59.201" v="2282" actId="20577"/>
          <ac:spMkLst>
            <pc:docMk/>
            <pc:sldMk cId="4100959179" sldId="265"/>
            <ac:spMk id="3" creationId="{64CEDF7B-F085-FAA6-3DED-6E1D11486A56}"/>
          </ac:spMkLst>
        </pc:spChg>
      </pc:sldChg>
      <pc:sldChg chg="modSp new mod">
        <pc:chgData name="安次 南" userId="c9d89a7f060e34cd" providerId="LiveId" clId="{9228FE4F-6CCE-4CCF-9B9E-9CDFA3663107}" dt="2026-10-01T03:56:47.635" v="2283" actId="20577"/>
        <pc:sldMkLst>
          <pc:docMk/>
          <pc:sldMk cId="2649144218" sldId="266"/>
        </pc:sldMkLst>
        <pc:spChg chg="mod">
          <ac:chgData name="安次 南" userId="c9d89a7f060e34cd" providerId="LiveId" clId="{9228FE4F-6CCE-4CCF-9B9E-9CDFA3663107}" dt="2026-10-01T02:07:10.206" v="1121" actId="20577"/>
          <ac:spMkLst>
            <pc:docMk/>
            <pc:sldMk cId="2649144218" sldId="266"/>
            <ac:spMk id="2" creationId="{F3943556-55B4-606E-9700-DE4C9F6E8835}"/>
          </ac:spMkLst>
        </pc:spChg>
        <pc:spChg chg="mod">
          <ac:chgData name="安次 南" userId="c9d89a7f060e34cd" providerId="LiveId" clId="{9228FE4F-6CCE-4CCF-9B9E-9CDFA3663107}" dt="2026-10-01T03:56:47.635" v="2283" actId="20577"/>
          <ac:spMkLst>
            <pc:docMk/>
            <pc:sldMk cId="2649144218" sldId="266"/>
            <ac:spMk id="3" creationId="{8C7B88D4-7853-4732-BB89-EA0D2592767F}"/>
          </ac:spMkLst>
        </pc:spChg>
      </pc:sldChg>
      <pc:sldChg chg="addSp delSp modSp new mod">
        <pc:chgData name="安次 南" userId="c9d89a7f060e34cd" providerId="LiveId" clId="{9228FE4F-6CCE-4CCF-9B9E-9CDFA3663107}" dt="2026-10-01T03:57:07.085" v="2284" actId="255"/>
        <pc:sldMkLst>
          <pc:docMk/>
          <pc:sldMk cId="3311456726" sldId="267"/>
        </pc:sldMkLst>
        <pc:spChg chg="mod">
          <ac:chgData name="安次 南" userId="c9d89a7f060e34cd" providerId="LiveId" clId="{9228FE4F-6CCE-4CCF-9B9E-9CDFA3663107}" dt="2026-10-01T03:57:07.085" v="2284" actId="255"/>
          <ac:spMkLst>
            <pc:docMk/>
            <pc:sldMk cId="3311456726" sldId="267"/>
            <ac:spMk id="2" creationId="{29BD34A4-EDDB-03A8-FCBA-45E34F0BF76D}"/>
          </ac:spMkLst>
        </pc:spChg>
        <pc:picChg chg="add mod">
          <ac:chgData name="安次 南" userId="c9d89a7f060e34cd" providerId="LiveId" clId="{9228FE4F-6CCE-4CCF-9B9E-9CDFA3663107}" dt="2026-10-01T03:34:36.928" v="2031" actId="1076"/>
          <ac:picMkLst>
            <pc:docMk/>
            <pc:sldMk cId="3311456726" sldId="267"/>
            <ac:picMk id="5" creationId="{C7420D69-B54C-F5A9-8DFA-FA4AB5954D90}"/>
          </ac:picMkLst>
        </pc:picChg>
        <pc:picChg chg="add mod">
          <ac:chgData name="安次 南" userId="c9d89a7f060e34cd" providerId="LiveId" clId="{9228FE4F-6CCE-4CCF-9B9E-9CDFA3663107}" dt="2026-10-01T03:34:45.851" v="2033" actId="14100"/>
          <ac:picMkLst>
            <pc:docMk/>
            <pc:sldMk cId="3311456726" sldId="267"/>
            <ac:picMk id="7" creationId="{4CF4E81D-FA7C-6368-569C-08EA2F094A5C}"/>
          </ac:picMkLst>
        </pc:picChg>
        <pc:picChg chg="add mod">
          <ac:chgData name="安次 南" userId="c9d89a7f060e34cd" providerId="LiveId" clId="{9228FE4F-6CCE-4CCF-9B9E-9CDFA3663107}" dt="2026-10-01T03:34:58.629" v="2035" actId="14100"/>
          <ac:picMkLst>
            <pc:docMk/>
            <pc:sldMk cId="3311456726" sldId="267"/>
            <ac:picMk id="9" creationId="{0D97D48C-5CF6-62AB-AB4C-0B73C6686805}"/>
          </ac:picMkLst>
        </pc:picChg>
      </pc:sldChg>
      <pc:sldChg chg="modSp new mod">
        <pc:chgData name="安次 南" userId="c9d89a7f060e34cd" providerId="LiveId" clId="{9228FE4F-6CCE-4CCF-9B9E-9CDFA3663107}" dt="2026-10-03T05:14:38.324" v="2297" actId="115"/>
        <pc:sldMkLst>
          <pc:docMk/>
          <pc:sldMk cId="245204202" sldId="268"/>
        </pc:sldMkLst>
        <pc:spChg chg="mod">
          <ac:chgData name="安次 南" userId="c9d89a7f060e34cd" providerId="LiveId" clId="{9228FE4F-6CCE-4CCF-9B9E-9CDFA3663107}" dt="2026-10-01T03:47:43.298" v="2267" actId="6549"/>
          <ac:spMkLst>
            <pc:docMk/>
            <pc:sldMk cId="245204202" sldId="268"/>
            <ac:spMk id="2" creationId="{CF2D8120-0038-5BF5-1041-5D7ECFC8CC40}"/>
          </ac:spMkLst>
        </pc:spChg>
        <pc:spChg chg="mod">
          <ac:chgData name="安次 南" userId="c9d89a7f060e34cd" providerId="LiveId" clId="{9228FE4F-6CCE-4CCF-9B9E-9CDFA3663107}" dt="2026-10-03T05:14:38.324" v="2297" actId="115"/>
          <ac:spMkLst>
            <pc:docMk/>
            <pc:sldMk cId="245204202" sldId="268"/>
            <ac:spMk id="3" creationId="{015AFAC3-0165-3BA5-1A43-107C05028F7D}"/>
          </ac:spMkLst>
        </pc:spChg>
      </pc:sldChg>
      <pc:sldChg chg="addSp delSp modSp new mod">
        <pc:chgData name="安次 南" userId="c9d89a7f060e34cd" providerId="LiveId" clId="{9228FE4F-6CCE-4CCF-9B9E-9CDFA3663107}" dt="2026-10-03T05:19:19.394" v="2406" actId="20577"/>
        <pc:sldMkLst>
          <pc:docMk/>
          <pc:sldMk cId="3316808186" sldId="269"/>
        </pc:sldMkLst>
        <pc:spChg chg="mod">
          <ac:chgData name="安次 南" userId="c9d89a7f060e34cd" providerId="LiveId" clId="{9228FE4F-6CCE-4CCF-9B9E-9CDFA3663107}" dt="2026-10-03T05:19:19.394" v="2406" actId="20577"/>
          <ac:spMkLst>
            <pc:docMk/>
            <pc:sldMk cId="3316808186" sldId="269"/>
            <ac:spMk id="2" creationId="{378F10E9-1BEC-6E47-6AE1-06997589C0D1}"/>
          </ac:spMkLst>
        </pc:spChg>
        <pc:spChg chg="add del">
          <ac:chgData name="安次 南" userId="c9d89a7f060e34cd" providerId="LiveId" clId="{9228FE4F-6CCE-4CCF-9B9E-9CDFA3663107}" dt="2026-10-03T05:17:08.630" v="2334"/>
          <ac:spMkLst>
            <pc:docMk/>
            <pc:sldMk cId="3316808186" sldId="269"/>
            <ac:spMk id="3" creationId="{09BED20C-CB8D-CC3B-16DB-DC12EC8A1657}"/>
          </ac:spMkLst>
        </pc:spChg>
        <pc:spChg chg="add">
          <ac:chgData name="安次 南" userId="c9d89a7f060e34cd" providerId="LiveId" clId="{9228FE4F-6CCE-4CCF-9B9E-9CDFA3663107}" dt="2026-10-03T05:16:48.979" v="2330"/>
          <ac:spMkLst>
            <pc:docMk/>
            <pc:sldMk cId="3316808186" sldId="269"/>
            <ac:spMk id="5" creationId="{1DEBF526-1726-E5E8-565E-35DEB8174CA4}"/>
          </ac:spMkLst>
        </pc:spChg>
        <pc:spChg chg="add">
          <ac:chgData name="安次 南" userId="c9d89a7f060e34cd" providerId="LiveId" clId="{9228FE4F-6CCE-4CCF-9B9E-9CDFA3663107}" dt="2026-10-03T05:16:56.306" v="2332"/>
          <ac:spMkLst>
            <pc:docMk/>
            <pc:sldMk cId="3316808186" sldId="269"/>
            <ac:spMk id="7" creationId="{EAEF3733-2204-8172-5140-49011A362F9E}"/>
          </ac:spMkLst>
        </pc:spChg>
        <pc:graphicFrameChg chg="add mod">
          <ac:chgData name="安次 南" userId="c9d89a7f060e34cd" providerId="LiveId" clId="{9228FE4F-6CCE-4CCF-9B9E-9CDFA3663107}" dt="2026-10-03T05:16:51.588" v="2331"/>
          <ac:graphicFrameMkLst>
            <pc:docMk/>
            <pc:sldMk cId="3316808186" sldId="269"/>
            <ac:graphicFrameMk id="4" creationId="{A667352F-6980-9441-CA81-52838E79F6CF}"/>
          </ac:graphicFrameMkLst>
        </pc:graphicFrameChg>
        <pc:graphicFrameChg chg="add mod">
          <ac:chgData name="安次 南" userId="c9d89a7f060e34cd" providerId="LiveId" clId="{9228FE4F-6CCE-4CCF-9B9E-9CDFA3663107}" dt="2026-10-03T05:17:01.567" v="2333"/>
          <ac:graphicFrameMkLst>
            <pc:docMk/>
            <pc:sldMk cId="3316808186" sldId="269"/>
            <ac:graphicFrameMk id="6" creationId="{65C27EF3-E3AD-8F43-8432-DF842F6CB5B1}"/>
          </ac:graphicFrameMkLst>
        </pc:graphicFrameChg>
        <pc:picChg chg="add mod">
          <ac:chgData name="安次 南" userId="c9d89a7f060e34cd" providerId="LiveId" clId="{9228FE4F-6CCE-4CCF-9B9E-9CDFA3663107}" dt="2026-10-03T05:17:23.338" v="2337" actId="14100"/>
          <ac:picMkLst>
            <pc:docMk/>
            <pc:sldMk cId="3316808186" sldId="269"/>
            <ac:picMk id="8" creationId="{9554758D-7159-2E14-AFD6-9D41756242C1}"/>
          </ac:picMkLst>
        </pc:picChg>
      </pc:sldChg>
      <pc:sldChg chg="addSp delSp modSp new mod">
        <pc:chgData name="安次 南" userId="c9d89a7f060e34cd" providerId="LiveId" clId="{9228FE4F-6CCE-4CCF-9B9E-9CDFA3663107}" dt="2026-10-03T05:23:42.479" v="2434" actId="14100"/>
        <pc:sldMkLst>
          <pc:docMk/>
          <pc:sldMk cId="687898341" sldId="270"/>
        </pc:sldMkLst>
        <pc:spChg chg="mod">
          <ac:chgData name="安次 南" userId="c9d89a7f060e34cd" providerId="LiveId" clId="{9228FE4F-6CCE-4CCF-9B9E-9CDFA3663107}" dt="2026-10-03T05:19:44.559" v="2411" actId="20577"/>
          <ac:spMkLst>
            <pc:docMk/>
            <pc:sldMk cId="687898341" sldId="270"/>
            <ac:spMk id="2" creationId="{719DBFFE-5D45-C69C-AE6F-A87165DBB59C}"/>
          </ac:spMkLst>
        </pc:spChg>
        <pc:spChg chg="del">
          <ac:chgData name="安次 南" userId="c9d89a7f060e34cd" providerId="LiveId" clId="{9228FE4F-6CCE-4CCF-9B9E-9CDFA3663107}" dt="2026-10-03T05:20:07.254" v="2412"/>
          <ac:spMkLst>
            <pc:docMk/>
            <pc:sldMk cId="687898341" sldId="270"/>
            <ac:spMk id="3" creationId="{4EC3C95D-EBD3-22FB-8535-1B93A8D9B0D5}"/>
          </ac:spMkLst>
        </pc:spChg>
        <pc:spChg chg="add del mod">
          <ac:chgData name="安次 南" userId="c9d89a7f060e34cd" providerId="LiveId" clId="{9228FE4F-6CCE-4CCF-9B9E-9CDFA3663107}" dt="2026-10-03T05:21:33.192" v="2424" actId="478"/>
          <ac:spMkLst>
            <pc:docMk/>
            <pc:sldMk cId="687898341" sldId="270"/>
            <ac:spMk id="5" creationId="{A651384E-BCCE-C8B1-9368-EC8275FBBC10}"/>
          </ac:spMkLst>
        </pc:spChg>
        <pc:spChg chg="add del mod">
          <ac:chgData name="安次 南" userId="c9d89a7f060e34cd" providerId="LiveId" clId="{9228FE4F-6CCE-4CCF-9B9E-9CDFA3663107}" dt="2026-10-03T05:22:09.205" v="2426"/>
          <ac:spMkLst>
            <pc:docMk/>
            <pc:sldMk cId="687898341" sldId="270"/>
            <ac:spMk id="7" creationId="{FAC7457E-1B0F-094B-5FE2-4840859FE437}"/>
          </ac:spMkLst>
        </pc:spChg>
        <pc:graphicFrameChg chg="add del mod modGraphic">
          <ac:chgData name="安次 南" userId="c9d89a7f060e34cd" providerId="LiveId" clId="{9228FE4F-6CCE-4CCF-9B9E-9CDFA3663107}" dt="2026-10-03T05:21:35.464" v="2425" actId="478"/>
          <ac:graphicFrameMkLst>
            <pc:docMk/>
            <pc:sldMk cId="687898341" sldId="270"/>
            <ac:graphicFrameMk id="4" creationId="{0CAD3C67-0B1B-7CDC-5EFD-F6E7591F566C}"/>
          </ac:graphicFrameMkLst>
        </pc:graphicFrameChg>
        <pc:picChg chg="add mod">
          <ac:chgData name="安次 南" userId="c9d89a7f060e34cd" providerId="LiveId" clId="{9228FE4F-6CCE-4CCF-9B9E-9CDFA3663107}" dt="2026-10-03T05:23:42.479" v="2434" actId="14100"/>
          <ac:picMkLst>
            <pc:docMk/>
            <pc:sldMk cId="687898341" sldId="270"/>
            <ac:picMk id="8" creationId="{A4E34833-B429-7ECA-56AD-7CC333E08C75}"/>
          </ac:picMkLst>
        </pc:picChg>
      </pc:sldChg>
      <pc:sldChg chg="addSp delSp modSp new mod">
        <pc:chgData name="安次 南" userId="c9d89a7f060e34cd" providerId="LiveId" clId="{9228FE4F-6CCE-4CCF-9B9E-9CDFA3663107}" dt="2026-10-03T07:00:43.543" v="2452" actId="14100"/>
        <pc:sldMkLst>
          <pc:docMk/>
          <pc:sldMk cId="1479564247" sldId="271"/>
        </pc:sldMkLst>
        <pc:spChg chg="mod">
          <ac:chgData name="安次 南" userId="c9d89a7f060e34cd" providerId="LiveId" clId="{9228FE4F-6CCE-4CCF-9B9E-9CDFA3663107}" dt="2026-10-03T07:00:36.248" v="2450" actId="1076"/>
          <ac:spMkLst>
            <pc:docMk/>
            <pc:sldMk cId="1479564247" sldId="271"/>
            <ac:spMk id="2" creationId="{82FF8B98-B0BC-59E5-873F-23D218111AAC}"/>
          </ac:spMkLst>
        </pc:spChg>
        <pc:spChg chg="del">
          <ac:chgData name="安次 南" userId="c9d89a7f060e34cd" providerId="LiveId" clId="{9228FE4F-6CCE-4CCF-9B9E-9CDFA3663107}" dt="2026-10-03T06:55:20.169" v="2436"/>
          <ac:spMkLst>
            <pc:docMk/>
            <pc:sldMk cId="1479564247" sldId="271"/>
            <ac:spMk id="3" creationId="{EE782405-0BC9-7CBB-FBCB-D6FB49F5171E}"/>
          </ac:spMkLst>
        </pc:spChg>
        <pc:spChg chg="add del mod">
          <ac:chgData name="安次 南" userId="c9d89a7f060e34cd" providerId="LiveId" clId="{9228FE4F-6CCE-4CCF-9B9E-9CDFA3663107}" dt="2026-10-03T06:59:55.647" v="2445"/>
          <ac:spMkLst>
            <pc:docMk/>
            <pc:sldMk cId="1479564247" sldId="271"/>
            <ac:spMk id="6" creationId="{2C82B7DD-E98D-C8D0-870A-2EAD1806E501}"/>
          </ac:spMkLst>
        </pc:spChg>
        <pc:picChg chg="add del mod">
          <ac:chgData name="安次 南" userId="c9d89a7f060e34cd" providerId="LiveId" clId="{9228FE4F-6CCE-4CCF-9B9E-9CDFA3663107}" dt="2026-10-03T06:59:34.942" v="2444" actId="478"/>
          <ac:picMkLst>
            <pc:docMk/>
            <pc:sldMk cId="1479564247" sldId="271"/>
            <ac:picMk id="4" creationId="{E76AFC90-37FB-C87B-3790-670A4C1C48B7}"/>
          </ac:picMkLst>
        </pc:picChg>
        <pc:picChg chg="add mod">
          <ac:chgData name="安次 南" userId="c9d89a7f060e34cd" providerId="LiveId" clId="{9228FE4F-6CCE-4CCF-9B9E-9CDFA3663107}" dt="2026-10-03T07:00:43.543" v="2452" actId="14100"/>
          <ac:picMkLst>
            <pc:docMk/>
            <pc:sldMk cId="1479564247" sldId="271"/>
            <ac:picMk id="7" creationId="{3DA61616-3596-B2F7-1E87-5D4A40E33852}"/>
          </ac:picMkLst>
        </pc:picChg>
      </pc:sldChg>
    </pc:docChg>
  </pc:docChgLst>
  <pc:docChgLst>
    <pc:chgData name="安次 南" userId="c9d89a7f060e34cd" providerId="LiveId" clId="{60290F48-29F6-4F5F-99E7-BEB7E198CAC0}"/>
    <pc:docChg chg="undo custSel modSld addMainMaster modMainMaster">
      <pc:chgData name="安次 南" userId="c9d89a7f060e34cd" providerId="LiveId" clId="{60290F48-29F6-4F5F-99E7-BEB7E198CAC0}" dt="2026-10-04T00:43:09.478" v="11"/>
      <pc:docMkLst>
        <pc:docMk/>
      </pc:docMkLst>
      <pc:sldChg chg="modSp mod">
        <pc:chgData name="安次 南" userId="c9d89a7f060e34cd" providerId="LiveId" clId="{60290F48-29F6-4F5F-99E7-BEB7E198CAC0}" dt="2026-10-04T00:43:09.478" v="11"/>
        <pc:sldMkLst>
          <pc:docMk/>
          <pc:sldMk cId="3084199870" sldId="256"/>
        </pc:sldMkLst>
        <pc:spChg chg="mod">
          <ac:chgData name="安次 南" userId="c9d89a7f060e34cd" providerId="LiveId" clId="{60290F48-29F6-4F5F-99E7-BEB7E198CAC0}" dt="2026-10-04T00:43:09.478" v="11"/>
          <ac:spMkLst>
            <pc:docMk/>
            <pc:sldMk cId="3084199870" sldId="256"/>
            <ac:spMk id="2" creationId="{7E58F8A2-5BD9-2A50-E3B9-969052DEF45F}"/>
          </ac:spMkLst>
        </pc:spChg>
        <pc:spChg chg="mod">
          <ac:chgData name="安次 南" userId="c9d89a7f060e34cd" providerId="LiveId" clId="{60290F48-29F6-4F5F-99E7-BEB7E198CAC0}" dt="2026-10-04T00:43:09.478" v="11"/>
          <ac:spMkLst>
            <pc:docMk/>
            <pc:sldMk cId="3084199870" sldId="256"/>
            <ac:spMk id="3" creationId="{B0A331F1-2055-3357-09E2-306E3E06C353}"/>
          </ac:spMkLst>
        </pc:spChg>
      </pc:sldChg>
      <pc:sldChg chg="modSp">
        <pc:chgData name="安次 南" userId="c9d89a7f060e34cd" providerId="LiveId" clId="{60290F48-29F6-4F5F-99E7-BEB7E198CAC0}" dt="2026-10-04T00:43:09.478" v="11"/>
        <pc:sldMkLst>
          <pc:docMk/>
          <pc:sldMk cId="731869503" sldId="257"/>
        </pc:sldMkLst>
        <pc:spChg chg="mod">
          <ac:chgData name="安次 南" userId="c9d89a7f060e34cd" providerId="LiveId" clId="{60290F48-29F6-4F5F-99E7-BEB7E198CAC0}" dt="2026-10-04T00:43:09.478" v="11"/>
          <ac:spMkLst>
            <pc:docMk/>
            <pc:sldMk cId="731869503" sldId="257"/>
            <ac:spMk id="2" creationId="{FC034638-7233-A0B7-1D4E-334DA3429EB1}"/>
          </ac:spMkLst>
        </pc:spChg>
        <pc:picChg chg="mod">
          <ac:chgData name="安次 南" userId="c9d89a7f060e34cd" providerId="LiveId" clId="{60290F48-29F6-4F5F-99E7-BEB7E198CAC0}" dt="2026-10-04T00:43:09.478" v="11"/>
          <ac:picMkLst>
            <pc:docMk/>
            <pc:sldMk cId="731869503" sldId="257"/>
            <ac:picMk id="5" creationId="{253785E9-041F-D3A0-4672-29D0A28CA672}"/>
          </ac:picMkLst>
        </pc:picChg>
        <pc:picChg chg="mod">
          <ac:chgData name="安次 南" userId="c9d89a7f060e34cd" providerId="LiveId" clId="{60290F48-29F6-4F5F-99E7-BEB7E198CAC0}" dt="2026-10-04T00:43:09.478" v="11"/>
          <ac:picMkLst>
            <pc:docMk/>
            <pc:sldMk cId="731869503" sldId="257"/>
            <ac:picMk id="7" creationId="{A17D3D2C-201F-70DE-AB03-B8F6288DBDB4}"/>
          </ac:picMkLst>
        </pc:picChg>
      </pc:sldChg>
      <pc:sldChg chg="modSp">
        <pc:chgData name="安次 南" userId="c9d89a7f060e34cd" providerId="LiveId" clId="{60290F48-29F6-4F5F-99E7-BEB7E198CAC0}" dt="2026-10-04T00:43:09.478" v="11"/>
        <pc:sldMkLst>
          <pc:docMk/>
          <pc:sldMk cId="156239512" sldId="258"/>
        </pc:sldMkLst>
        <pc:spChg chg="mod">
          <ac:chgData name="安次 南" userId="c9d89a7f060e34cd" providerId="LiveId" clId="{60290F48-29F6-4F5F-99E7-BEB7E198CAC0}" dt="2026-10-04T00:43:09.478" v="11"/>
          <ac:spMkLst>
            <pc:docMk/>
            <pc:sldMk cId="156239512" sldId="258"/>
            <ac:spMk id="2" creationId="{C5702D7C-091B-260D-CD32-2791361880A8}"/>
          </ac:spMkLst>
        </pc:spChg>
        <pc:picChg chg="mod">
          <ac:chgData name="安次 南" userId="c9d89a7f060e34cd" providerId="LiveId" clId="{60290F48-29F6-4F5F-99E7-BEB7E198CAC0}" dt="2026-10-04T00:43:09.478" v="11"/>
          <ac:picMkLst>
            <pc:docMk/>
            <pc:sldMk cId="156239512" sldId="258"/>
            <ac:picMk id="5" creationId="{C609B265-FA71-5304-B8AD-3D2E15B489C4}"/>
          </ac:picMkLst>
        </pc:picChg>
      </pc:sldChg>
      <pc:sldChg chg="modSp mod">
        <pc:chgData name="安次 南" userId="c9d89a7f060e34cd" providerId="LiveId" clId="{60290F48-29F6-4F5F-99E7-BEB7E198CAC0}" dt="2026-10-04T00:43:09.478" v="11"/>
        <pc:sldMkLst>
          <pc:docMk/>
          <pc:sldMk cId="1342415864" sldId="259"/>
        </pc:sldMkLst>
        <pc:spChg chg="mod">
          <ac:chgData name="安次 南" userId="c9d89a7f060e34cd" providerId="LiveId" clId="{60290F48-29F6-4F5F-99E7-BEB7E198CAC0}" dt="2026-10-04T00:43:09.478" v="11"/>
          <ac:spMkLst>
            <pc:docMk/>
            <pc:sldMk cId="1342415864" sldId="259"/>
            <ac:spMk id="2" creationId="{B00B31A1-C459-FD79-4A59-AD31698142D3}"/>
          </ac:spMkLst>
        </pc:spChg>
        <pc:spChg chg="mod">
          <ac:chgData name="安次 南" userId="c9d89a7f060e34cd" providerId="LiveId" clId="{60290F48-29F6-4F5F-99E7-BEB7E198CAC0}" dt="2026-10-04T00:43:09.478" v="11"/>
          <ac:spMkLst>
            <pc:docMk/>
            <pc:sldMk cId="1342415864" sldId="259"/>
            <ac:spMk id="3" creationId="{8C0AC386-87E9-A223-D315-4251BE840BA2}"/>
          </ac:spMkLst>
        </pc:spChg>
      </pc:sldChg>
      <pc:sldChg chg="modSp">
        <pc:chgData name="安次 南" userId="c9d89a7f060e34cd" providerId="LiveId" clId="{60290F48-29F6-4F5F-99E7-BEB7E198CAC0}" dt="2026-10-04T00:43:09.478" v="11"/>
        <pc:sldMkLst>
          <pc:docMk/>
          <pc:sldMk cId="2706629037" sldId="260"/>
        </pc:sldMkLst>
        <pc:spChg chg="mod">
          <ac:chgData name="安次 南" userId="c9d89a7f060e34cd" providerId="LiveId" clId="{60290F48-29F6-4F5F-99E7-BEB7E198CAC0}" dt="2026-10-04T00:43:09.478" v="11"/>
          <ac:spMkLst>
            <pc:docMk/>
            <pc:sldMk cId="2706629037" sldId="260"/>
            <ac:spMk id="2" creationId="{5150B04C-8D48-6C63-5868-93B2F9D7E483}"/>
          </ac:spMkLst>
        </pc:spChg>
        <pc:picChg chg="mod">
          <ac:chgData name="安次 南" userId="c9d89a7f060e34cd" providerId="LiveId" clId="{60290F48-29F6-4F5F-99E7-BEB7E198CAC0}" dt="2026-10-04T00:43:09.478" v="11"/>
          <ac:picMkLst>
            <pc:docMk/>
            <pc:sldMk cId="2706629037" sldId="260"/>
            <ac:picMk id="16" creationId="{811DBE97-574C-92CA-1D41-0693AEBC1F88}"/>
          </ac:picMkLst>
        </pc:picChg>
      </pc:sldChg>
      <pc:sldChg chg="modSp">
        <pc:chgData name="安次 南" userId="c9d89a7f060e34cd" providerId="LiveId" clId="{60290F48-29F6-4F5F-99E7-BEB7E198CAC0}" dt="2026-10-04T00:43:09.478" v="11"/>
        <pc:sldMkLst>
          <pc:docMk/>
          <pc:sldMk cId="4221764749" sldId="261"/>
        </pc:sldMkLst>
        <pc:spChg chg="mod">
          <ac:chgData name="安次 南" userId="c9d89a7f060e34cd" providerId="LiveId" clId="{60290F48-29F6-4F5F-99E7-BEB7E198CAC0}" dt="2026-10-04T00:43:09.478" v="11"/>
          <ac:spMkLst>
            <pc:docMk/>
            <pc:sldMk cId="4221764749" sldId="261"/>
            <ac:spMk id="2" creationId="{69A4E2EA-214E-621E-DFA7-041987984BD2}"/>
          </ac:spMkLst>
        </pc:spChg>
        <pc:picChg chg="mod">
          <ac:chgData name="安次 南" userId="c9d89a7f060e34cd" providerId="LiveId" clId="{60290F48-29F6-4F5F-99E7-BEB7E198CAC0}" dt="2026-10-04T00:43:09.478" v="11"/>
          <ac:picMkLst>
            <pc:docMk/>
            <pc:sldMk cId="4221764749" sldId="261"/>
            <ac:picMk id="9" creationId="{8CF996A0-5018-45B2-CC52-070F1C9059E4}"/>
          </ac:picMkLst>
        </pc:picChg>
      </pc:sldChg>
      <pc:sldChg chg="modSp mod">
        <pc:chgData name="安次 南" userId="c9d89a7f060e34cd" providerId="LiveId" clId="{60290F48-29F6-4F5F-99E7-BEB7E198CAC0}" dt="2026-10-04T00:43:09.478" v="11"/>
        <pc:sldMkLst>
          <pc:docMk/>
          <pc:sldMk cId="346203730" sldId="262"/>
        </pc:sldMkLst>
        <pc:spChg chg="mod">
          <ac:chgData name="安次 南" userId="c9d89a7f060e34cd" providerId="LiveId" clId="{60290F48-29F6-4F5F-99E7-BEB7E198CAC0}" dt="2026-10-04T00:43:09.478" v="11"/>
          <ac:spMkLst>
            <pc:docMk/>
            <pc:sldMk cId="346203730" sldId="262"/>
            <ac:spMk id="2" creationId="{EA4A3A63-9E1B-79F0-553B-D94EA7CA55B9}"/>
          </ac:spMkLst>
        </pc:spChg>
        <pc:spChg chg="mod">
          <ac:chgData name="安次 南" userId="c9d89a7f060e34cd" providerId="LiveId" clId="{60290F48-29F6-4F5F-99E7-BEB7E198CAC0}" dt="2026-10-04T00:43:09.478" v="11"/>
          <ac:spMkLst>
            <pc:docMk/>
            <pc:sldMk cId="346203730" sldId="262"/>
            <ac:spMk id="3" creationId="{3A9AF6EA-ECD6-26DF-EDA5-9867C6813535}"/>
          </ac:spMkLst>
        </pc:spChg>
      </pc:sldChg>
      <pc:sldChg chg="modSp">
        <pc:chgData name="安次 南" userId="c9d89a7f060e34cd" providerId="LiveId" clId="{60290F48-29F6-4F5F-99E7-BEB7E198CAC0}" dt="2026-10-04T00:43:09.478" v="11"/>
        <pc:sldMkLst>
          <pc:docMk/>
          <pc:sldMk cId="3263755989" sldId="263"/>
        </pc:sldMkLst>
        <pc:spChg chg="mod">
          <ac:chgData name="安次 南" userId="c9d89a7f060e34cd" providerId="LiveId" clId="{60290F48-29F6-4F5F-99E7-BEB7E198CAC0}" dt="2026-10-04T00:43:09.478" v="11"/>
          <ac:spMkLst>
            <pc:docMk/>
            <pc:sldMk cId="3263755989" sldId="263"/>
            <ac:spMk id="2" creationId="{CF09069C-1C75-51DE-6209-EC1D89E5ECFE}"/>
          </ac:spMkLst>
        </pc:spChg>
        <pc:spChg chg="mod">
          <ac:chgData name="安次 南" userId="c9d89a7f060e34cd" providerId="LiveId" clId="{60290F48-29F6-4F5F-99E7-BEB7E198CAC0}" dt="2026-10-04T00:43:09.478" v="11"/>
          <ac:spMkLst>
            <pc:docMk/>
            <pc:sldMk cId="3263755989" sldId="263"/>
            <ac:spMk id="3" creationId="{8ADA99A9-A907-814E-036F-15A95DA5B8C3}"/>
          </ac:spMkLst>
        </pc:spChg>
      </pc:sldChg>
      <pc:sldChg chg="modSp">
        <pc:chgData name="安次 南" userId="c9d89a7f060e34cd" providerId="LiveId" clId="{60290F48-29F6-4F5F-99E7-BEB7E198CAC0}" dt="2026-10-04T00:43:09.478" v="11"/>
        <pc:sldMkLst>
          <pc:docMk/>
          <pc:sldMk cId="1913161224" sldId="264"/>
        </pc:sldMkLst>
        <pc:spChg chg="mod">
          <ac:chgData name="安次 南" userId="c9d89a7f060e34cd" providerId="LiveId" clId="{60290F48-29F6-4F5F-99E7-BEB7E198CAC0}" dt="2026-10-04T00:43:09.478" v="11"/>
          <ac:spMkLst>
            <pc:docMk/>
            <pc:sldMk cId="1913161224" sldId="264"/>
            <ac:spMk id="2" creationId="{87B2301C-0B00-176C-8178-34C6E816B2B3}"/>
          </ac:spMkLst>
        </pc:spChg>
        <pc:spChg chg="mod">
          <ac:chgData name="安次 南" userId="c9d89a7f060e34cd" providerId="LiveId" clId="{60290F48-29F6-4F5F-99E7-BEB7E198CAC0}" dt="2026-10-04T00:43:09.478" v="11"/>
          <ac:spMkLst>
            <pc:docMk/>
            <pc:sldMk cId="1913161224" sldId="264"/>
            <ac:spMk id="3" creationId="{05D6D43A-8375-94AB-1716-9CC1EC8CB3E9}"/>
          </ac:spMkLst>
        </pc:spChg>
      </pc:sldChg>
      <pc:sldChg chg="modSp mod">
        <pc:chgData name="安次 南" userId="c9d89a7f060e34cd" providerId="LiveId" clId="{60290F48-29F6-4F5F-99E7-BEB7E198CAC0}" dt="2026-10-04T00:43:09.478" v="11"/>
        <pc:sldMkLst>
          <pc:docMk/>
          <pc:sldMk cId="4100959179" sldId="265"/>
        </pc:sldMkLst>
        <pc:spChg chg="mod">
          <ac:chgData name="安次 南" userId="c9d89a7f060e34cd" providerId="LiveId" clId="{60290F48-29F6-4F5F-99E7-BEB7E198CAC0}" dt="2026-10-04T00:43:09.478" v="11"/>
          <ac:spMkLst>
            <pc:docMk/>
            <pc:sldMk cId="4100959179" sldId="265"/>
            <ac:spMk id="2" creationId="{9121C559-BE69-C644-DBCF-78C39F7FFEE5}"/>
          </ac:spMkLst>
        </pc:spChg>
        <pc:spChg chg="mod">
          <ac:chgData name="安次 南" userId="c9d89a7f060e34cd" providerId="LiveId" clId="{60290F48-29F6-4F5F-99E7-BEB7E198CAC0}" dt="2026-10-04T00:43:09.478" v="11"/>
          <ac:spMkLst>
            <pc:docMk/>
            <pc:sldMk cId="4100959179" sldId="265"/>
            <ac:spMk id="3" creationId="{64CEDF7B-F085-FAA6-3DED-6E1D11486A56}"/>
          </ac:spMkLst>
        </pc:spChg>
      </pc:sldChg>
      <pc:sldChg chg="modSp mod">
        <pc:chgData name="安次 南" userId="c9d89a7f060e34cd" providerId="LiveId" clId="{60290F48-29F6-4F5F-99E7-BEB7E198CAC0}" dt="2026-10-04T00:43:09.478" v="11"/>
        <pc:sldMkLst>
          <pc:docMk/>
          <pc:sldMk cId="2649144218" sldId="266"/>
        </pc:sldMkLst>
        <pc:spChg chg="mod">
          <ac:chgData name="安次 南" userId="c9d89a7f060e34cd" providerId="LiveId" clId="{60290F48-29F6-4F5F-99E7-BEB7E198CAC0}" dt="2026-10-04T00:43:09.478" v="11"/>
          <ac:spMkLst>
            <pc:docMk/>
            <pc:sldMk cId="2649144218" sldId="266"/>
            <ac:spMk id="2" creationId="{F3943556-55B4-606E-9700-DE4C9F6E8835}"/>
          </ac:spMkLst>
        </pc:spChg>
        <pc:spChg chg="mod">
          <ac:chgData name="安次 南" userId="c9d89a7f060e34cd" providerId="LiveId" clId="{60290F48-29F6-4F5F-99E7-BEB7E198CAC0}" dt="2026-10-04T00:43:09.478" v="11"/>
          <ac:spMkLst>
            <pc:docMk/>
            <pc:sldMk cId="2649144218" sldId="266"/>
            <ac:spMk id="3" creationId="{8C7B88D4-7853-4732-BB89-EA0D2592767F}"/>
          </ac:spMkLst>
        </pc:spChg>
      </pc:sldChg>
      <pc:sldChg chg="modSp">
        <pc:chgData name="安次 南" userId="c9d89a7f060e34cd" providerId="LiveId" clId="{60290F48-29F6-4F5F-99E7-BEB7E198CAC0}" dt="2026-10-04T00:43:09.478" v="11"/>
        <pc:sldMkLst>
          <pc:docMk/>
          <pc:sldMk cId="3311456726" sldId="267"/>
        </pc:sldMkLst>
        <pc:spChg chg="mod">
          <ac:chgData name="安次 南" userId="c9d89a7f060e34cd" providerId="LiveId" clId="{60290F48-29F6-4F5F-99E7-BEB7E198CAC0}" dt="2026-10-04T00:43:09.478" v="11"/>
          <ac:spMkLst>
            <pc:docMk/>
            <pc:sldMk cId="3311456726" sldId="267"/>
            <ac:spMk id="2" creationId="{29BD34A4-EDDB-03A8-FCBA-45E34F0BF76D}"/>
          </ac:spMkLst>
        </pc:spChg>
        <pc:picChg chg="mod">
          <ac:chgData name="安次 南" userId="c9d89a7f060e34cd" providerId="LiveId" clId="{60290F48-29F6-4F5F-99E7-BEB7E198CAC0}" dt="2026-10-04T00:43:09.478" v="11"/>
          <ac:picMkLst>
            <pc:docMk/>
            <pc:sldMk cId="3311456726" sldId="267"/>
            <ac:picMk id="5" creationId="{C7420D69-B54C-F5A9-8DFA-FA4AB5954D90}"/>
          </ac:picMkLst>
        </pc:picChg>
        <pc:picChg chg="mod">
          <ac:chgData name="安次 南" userId="c9d89a7f060e34cd" providerId="LiveId" clId="{60290F48-29F6-4F5F-99E7-BEB7E198CAC0}" dt="2026-10-04T00:43:09.478" v="11"/>
          <ac:picMkLst>
            <pc:docMk/>
            <pc:sldMk cId="3311456726" sldId="267"/>
            <ac:picMk id="7" creationId="{4CF4E81D-FA7C-6368-569C-08EA2F094A5C}"/>
          </ac:picMkLst>
        </pc:picChg>
        <pc:picChg chg="mod">
          <ac:chgData name="安次 南" userId="c9d89a7f060e34cd" providerId="LiveId" clId="{60290F48-29F6-4F5F-99E7-BEB7E198CAC0}" dt="2026-10-04T00:43:09.478" v="11"/>
          <ac:picMkLst>
            <pc:docMk/>
            <pc:sldMk cId="3311456726" sldId="267"/>
            <ac:picMk id="9" creationId="{0D97D48C-5CF6-62AB-AB4C-0B73C6686805}"/>
          </ac:picMkLst>
        </pc:picChg>
      </pc:sldChg>
      <pc:sldChg chg="modSp mod">
        <pc:chgData name="安次 南" userId="c9d89a7f060e34cd" providerId="LiveId" clId="{60290F48-29F6-4F5F-99E7-BEB7E198CAC0}" dt="2026-10-04T00:43:09.478" v="11"/>
        <pc:sldMkLst>
          <pc:docMk/>
          <pc:sldMk cId="245204202" sldId="268"/>
        </pc:sldMkLst>
        <pc:spChg chg="mod">
          <ac:chgData name="安次 南" userId="c9d89a7f060e34cd" providerId="LiveId" clId="{60290F48-29F6-4F5F-99E7-BEB7E198CAC0}" dt="2026-10-04T00:43:09.478" v="11"/>
          <ac:spMkLst>
            <pc:docMk/>
            <pc:sldMk cId="245204202" sldId="268"/>
            <ac:spMk id="2" creationId="{CF2D8120-0038-5BF5-1041-5D7ECFC8CC40}"/>
          </ac:spMkLst>
        </pc:spChg>
        <pc:spChg chg="mod">
          <ac:chgData name="安次 南" userId="c9d89a7f060e34cd" providerId="LiveId" clId="{60290F48-29F6-4F5F-99E7-BEB7E198CAC0}" dt="2026-10-04T00:43:09.478" v="11"/>
          <ac:spMkLst>
            <pc:docMk/>
            <pc:sldMk cId="245204202" sldId="268"/>
            <ac:spMk id="3" creationId="{015AFAC3-0165-3BA5-1A43-107C05028F7D}"/>
          </ac:spMkLst>
        </pc:spChg>
      </pc:sldChg>
      <pc:sldChg chg="modSp">
        <pc:chgData name="安次 南" userId="c9d89a7f060e34cd" providerId="LiveId" clId="{60290F48-29F6-4F5F-99E7-BEB7E198CAC0}" dt="2026-10-04T00:43:09.478" v="11"/>
        <pc:sldMkLst>
          <pc:docMk/>
          <pc:sldMk cId="3316808186" sldId="269"/>
        </pc:sldMkLst>
        <pc:spChg chg="mod">
          <ac:chgData name="安次 南" userId="c9d89a7f060e34cd" providerId="LiveId" clId="{60290F48-29F6-4F5F-99E7-BEB7E198CAC0}" dt="2026-10-04T00:43:09.478" v="11"/>
          <ac:spMkLst>
            <pc:docMk/>
            <pc:sldMk cId="3316808186" sldId="269"/>
            <ac:spMk id="2" creationId="{378F10E9-1BEC-6E47-6AE1-06997589C0D1}"/>
          </ac:spMkLst>
        </pc:spChg>
        <pc:picChg chg="mod">
          <ac:chgData name="安次 南" userId="c9d89a7f060e34cd" providerId="LiveId" clId="{60290F48-29F6-4F5F-99E7-BEB7E198CAC0}" dt="2026-10-04T00:43:09.478" v="11"/>
          <ac:picMkLst>
            <pc:docMk/>
            <pc:sldMk cId="3316808186" sldId="269"/>
            <ac:picMk id="8" creationId="{9554758D-7159-2E14-AFD6-9D41756242C1}"/>
          </ac:picMkLst>
        </pc:picChg>
      </pc:sldChg>
      <pc:sldChg chg="modSp">
        <pc:chgData name="安次 南" userId="c9d89a7f060e34cd" providerId="LiveId" clId="{60290F48-29F6-4F5F-99E7-BEB7E198CAC0}" dt="2026-10-04T00:43:09.478" v="11"/>
        <pc:sldMkLst>
          <pc:docMk/>
          <pc:sldMk cId="687898341" sldId="270"/>
        </pc:sldMkLst>
        <pc:spChg chg="mod">
          <ac:chgData name="安次 南" userId="c9d89a7f060e34cd" providerId="LiveId" clId="{60290F48-29F6-4F5F-99E7-BEB7E198CAC0}" dt="2026-10-04T00:43:09.478" v="11"/>
          <ac:spMkLst>
            <pc:docMk/>
            <pc:sldMk cId="687898341" sldId="270"/>
            <ac:spMk id="2" creationId="{719DBFFE-5D45-C69C-AE6F-A87165DBB59C}"/>
          </ac:spMkLst>
        </pc:spChg>
        <pc:picChg chg="mod">
          <ac:chgData name="安次 南" userId="c9d89a7f060e34cd" providerId="LiveId" clId="{60290F48-29F6-4F5F-99E7-BEB7E198CAC0}" dt="2026-10-04T00:43:09.478" v="11"/>
          <ac:picMkLst>
            <pc:docMk/>
            <pc:sldMk cId="687898341" sldId="270"/>
            <ac:picMk id="8" creationId="{A4E34833-B429-7ECA-56AD-7CC333E08C75}"/>
          </ac:picMkLst>
        </pc:picChg>
      </pc:sldChg>
      <pc:sldChg chg="modSp mod">
        <pc:chgData name="安次 南" userId="c9d89a7f060e34cd" providerId="LiveId" clId="{60290F48-29F6-4F5F-99E7-BEB7E198CAC0}" dt="2026-10-04T00:43:09.478" v="11"/>
        <pc:sldMkLst>
          <pc:docMk/>
          <pc:sldMk cId="1479564247" sldId="271"/>
        </pc:sldMkLst>
        <pc:spChg chg="mod">
          <ac:chgData name="安次 南" userId="c9d89a7f060e34cd" providerId="LiveId" clId="{60290F48-29F6-4F5F-99E7-BEB7E198CAC0}" dt="2026-10-04T00:43:09.478" v="11"/>
          <ac:spMkLst>
            <pc:docMk/>
            <pc:sldMk cId="1479564247" sldId="271"/>
            <ac:spMk id="2" creationId="{82FF8B98-B0BC-59E5-873F-23D218111AAC}"/>
          </ac:spMkLst>
        </pc:spChg>
        <pc:picChg chg="mod">
          <ac:chgData name="安次 南" userId="c9d89a7f060e34cd" providerId="LiveId" clId="{60290F48-29F6-4F5F-99E7-BEB7E198CAC0}" dt="2026-10-04T00:43:09.478" v="11"/>
          <ac:picMkLst>
            <pc:docMk/>
            <pc:sldMk cId="1479564247" sldId="271"/>
            <ac:picMk id="7" creationId="{3DA61616-3596-B2F7-1E87-5D4A40E33852}"/>
          </ac:picMkLst>
        </pc:picChg>
      </pc:sldChg>
      <pc:sldMasterChg chg="modSp modSldLayout">
        <pc:chgData name="安次 南" userId="c9d89a7f060e34cd" providerId="LiveId" clId="{60290F48-29F6-4F5F-99E7-BEB7E198CAC0}" dt="2026-10-04T00:43:09.478" v="11"/>
        <pc:sldMasterMkLst>
          <pc:docMk/>
          <pc:sldMasterMk cId="348586778" sldId="2147483648"/>
        </pc:sldMasterMkLst>
        <pc:spChg chg="mod">
          <ac:chgData name="安次 南" userId="c9d89a7f060e34cd" providerId="LiveId" clId="{60290F48-29F6-4F5F-99E7-BEB7E198CAC0}" dt="2026-10-04T00:43:09.478" v="11"/>
          <ac:spMkLst>
            <pc:docMk/>
            <pc:sldMasterMk cId="348586778" sldId="2147483648"/>
            <ac:spMk id="2" creationId="{18485CF5-28C1-6E81-70EC-898E39D931B7}"/>
          </ac:spMkLst>
        </pc:spChg>
        <pc:spChg chg="mod">
          <ac:chgData name="安次 南" userId="c9d89a7f060e34cd" providerId="LiveId" clId="{60290F48-29F6-4F5F-99E7-BEB7E198CAC0}" dt="2026-10-04T00:43:09.478" v="11"/>
          <ac:spMkLst>
            <pc:docMk/>
            <pc:sldMasterMk cId="348586778" sldId="2147483648"/>
            <ac:spMk id="3" creationId="{C9727531-75D6-9398-6468-7FB0040DAAFC}"/>
          </ac:spMkLst>
        </pc:spChg>
        <pc:spChg chg="mod">
          <ac:chgData name="安次 南" userId="c9d89a7f060e34cd" providerId="LiveId" clId="{60290F48-29F6-4F5F-99E7-BEB7E198CAC0}" dt="2026-10-04T00:43:09.478" v="11"/>
          <ac:spMkLst>
            <pc:docMk/>
            <pc:sldMasterMk cId="348586778" sldId="2147483648"/>
            <ac:spMk id="4" creationId="{D1564F13-8786-76FB-FE70-3BAD6903D23B}"/>
          </ac:spMkLst>
        </pc:spChg>
        <pc:spChg chg="mod">
          <ac:chgData name="安次 南" userId="c9d89a7f060e34cd" providerId="LiveId" clId="{60290F48-29F6-4F5F-99E7-BEB7E198CAC0}" dt="2026-10-04T00:43:09.478" v="11"/>
          <ac:spMkLst>
            <pc:docMk/>
            <pc:sldMasterMk cId="348586778" sldId="2147483648"/>
            <ac:spMk id="5" creationId="{82DB840F-CC41-3FD1-C979-3CE1C2C0D738}"/>
          </ac:spMkLst>
        </pc:spChg>
        <pc:spChg chg="mod">
          <ac:chgData name="安次 南" userId="c9d89a7f060e34cd" providerId="LiveId" clId="{60290F48-29F6-4F5F-99E7-BEB7E198CAC0}" dt="2026-10-04T00:43:09.478" v="11"/>
          <ac:spMkLst>
            <pc:docMk/>
            <pc:sldMasterMk cId="348586778" sldId="2147483648"/>
            <ac:spMk id="6" creationId="{AE2F8DB7-B280-A16E-CA12-C833919891AE}"/>
          </ac:spMkLst>
        </pc:spChg>
        <pc:sldLayoutChg chg="modSp">
          <pc:chgData name="安次 南" userId="c9d89a7f060e34cd" providerId="LiveId" clId="{60290F48-29F6-4F5F-99E7-BEB7E198CAC0}" dt="2026-10-04T00:43:09.478" v="11"/>
          <pc:sldLayoutMkLst>
            <pc:docMk/>
            <pc:sldMasterMk cId="348586778" sldId="2147483648"/>
            <pc:sldLayoutMk cId="2490473962" sldId="2147483649"/>
          </pc:sldLayoutMkLst>
          <pc:spChg chg="mod">
            <ac:chgData name="安次 南" userId="c9d89a7f060e34cd" providerId="LiveId" clId="{60290F48-29F6-4F5F-99E7-BEB7E198CAC0}" dt="2026-10-04T00:43:09.478" v="11"/>
            <ac:spMkLst>
              <pc:docMk/>
              <pc:sldMasterMk cId="348586778" sldId="2147483648"/>
              <pc:sldLayoutMk cId="2490473962" sldId="2147483649"/>
              <ac:spMk id="2" creationId="{56CD270A-528B-BBAE-9280-768FAC9AF41C}"/>
            </ac:spMkLst>
          </pc:spChg>
          <pc:spChg chg="mod">
            <ac:chgData name="安次 南" userId="c9d89a7f060e34cd" providerId="LiveId" clId="{60290F48-29F6-4F5F-99E7-BEB7E198CAC0}" dt="2026-10-04T00:43:09.478" v="11"/>
            <ac:spMkLst>
              <pc:docMk/>
              <pc:sldMasterMk cId="348586778" sldId="2147483648"/>
              <pc:sldLayoutMk cId="2490473962" sldId="2147483649"/>
              <ac:spMk id="3" creationId="{DC255051-F68A-2ED2-1FCD-429E261A75F1}"/>
            </ac:spMkLst>
          </pc:spChg>
        </pc:sldLayoutChg>
        <pc:sldLayoutChg chg="modSp">
          <pc:chgData name="安次 南" userId="c9d89a7f060e34cd" providerId="LiveId" clId="{60290F48-29F6-4F5F-99E7-BEB7E198CAC0}" dt="2026-10-04T00:43:09.478" v="11"/>
          <pc:sldLayoutMkLst>
            <pc:docMk/>
            <pc:sldMasterMk cId="348586778" sldId="2147483648"/>
            <pc:sldLayoutMk cId="2323794100" sldId="2147483651"/>
          </pc:sldLayoutMkLst>
          <pc:spChg chg="mod">
            <ac:chgData name="安次 南" userId="c9d89a7f060e34cd" providerId="LiveId" clId="{60290F48-29F6-4F5F-99E7-BEB7E198CAC0}" dt="2026-10-04T00:43:09.478" v="11"/>
            <ac:spMkLst>
              <pc:docMk/>
              <pc:sldMasterMk cId="348586778" sldId="2147483648"/>
              <pc:sldLayoutMk cId="2323794100" sldId="2147483651"/>
              <ac:spMk id="2" creationId="{8ECE2D24-C7FE-F92B-F3EA-C96F8518C989}"/>
            </ac:spMkLst>
          </pc:spChg>
          <pc:spChg chg="mod">
            <ac:chgData name="安次 南" userId="c9d89a7f060e34cd" providerId="LiveId" clId="{60290F48-29F6-4F5F-99E7-BEB7E198CAC0}" dt="2026-10-04T00:43:09.478" v="11"/>
            <ac:spMkLst>
              <pc:docMk/>
              <pc:sldMasterMk cId="348586778" sldId="2147483648"/>
              <pc:sldLayoutMk cId="2323794100" sldId="2147483651"/>
              <ac:spMk id="3" creationId="{551FC791-AC06-59B1-EC95-0DB204B0435E}"/>
            </ac:spMkLst>
          </pc:spChg>
        </pc:sldLayoutChg>
        <pc:sldLayoutChg chg="modSp">
          <pc:chgData name="安次 南" userId="c9d89a7f060e34cd" providerId="LiveId" clId="{60290F48-29F6-4F5F-99E7-BEB7E198CAC0}" dt="2026-10-04T00:43:09.478" v="11"/>
          <pc:sldLayoutMkLst>
            <pc:docMk/>
            <pc:sldMasterMk cId="348586778" sldId="2147483648"/>
            <pc:sldLayoutMk cId="1715454527" sldId="2147483652"/>
          </pc:sldLayoutMkLst>
          <pc:spChg chg="mod">
            <ac:chgData name="安次 南" userId="c9d89a7f060e34cd" providerId="LiveId" clId="{60290F48-29F6-4F5F-99E7-BEB7E198CAC0}" dt="2026-10-04T00:43:09.478" v="11"/>
            <ac:spMkLst>
              <pc:docMk/>
              <pc:sldMasterMk cId="348586778" sldId="2147483648"/>
              <pc:sldLayoutMk cId="1715454527" sldId="2147483652"/>
              <ac:spMk id="3" creationId="{E28D8BA7-65D7-E3F8-E617-16A5F05DA737}"/>
            </ac:spMkLst>
          </pc:spChg>
          <pc:spChg chg="mod">
            <ac:chgData name="安次 南" userId="c9d89a7f060e34cd" providerId="LiveId" clId="{60290F48-29F6-4F5F-99E7-BEB7E198CAC0}" dt="2026-10-04T00:43:09.478" v="11"/>
            <ac:spMkLst>
              <pc:docMk/>
              <pc:sldMasterMk cId="348586778" sldId="2147483648"/>
              <pc:sldLayoutMk cId="1715454527" sldId="2147483652"/>
              <ac:spMk id="4" creationId="{53A966DC-7007-0363-9082-95B66BBAA957}"/>
            </ac:spMkLst>
          </pc:spChg>
        </pc:sldLayoutChg>
        <pc:sldLayoutChg chg="modSp">
          <pc:chgData name="安次 南" userId="c9d89a7f060e34cd" providerId="LiveId" clId="{60290F48-29F6-4F5F-99E7-BEB7E198CAC0}" dt="2026-10-04T00:43:09.478" v="11"/>
          <pc:sldLayoutMkLst>
            <pc:docMk/>
            <pc:sldMasterMk cId="348586778" sldId="2147483648"/>
            <pc:sldLayoutMk cId="3932608056" sldId="2147483653"/>
          </pc:sldLayoutMkLst>
          <pc:spChg chg="mod">
            <ac:chgData name="安次 南" userId="c9d89a7f060e34cd" providerId="LiveId" clId="{60290F48-29F6-4F5F-99E7-BEB7E198CAC0}" dt="2026-10-04T00:43:09.478" v="11"/>
            <ac:spMkLst>
              <pc:docMk/>
              <pc:sldMasterMk cId="348586778" sldId="2147483648"/>
              <pc:sldLayoutMk cId="3932608056" sldId="2147483653"/>
              <ac:spMk id="2" creationId="{C5953496-73A1-4779-71E8-77379C40FB1E}"/>
            </ac:spMkLst>
          </pc:spChg>
          <pc:spChg chg="mod">
            <ac:chgData name="安次 南" userId="c9d89a7f060e34cd" providerId="LiveId" clId="{60290F48-29F6-4F5F-99E7-BEB7E198CAC0}" dt="2026-10-04T00:43:09.478" v="11"/>
            <ac:spMkLst>
              <pc:docMk/>
              <pc:sldMasterMk cId="348586778" sldId="2147483648"/>
              <pc:sldLayoutMk cId="3932608056" sldId="2147483653"/>
              <ac:spMk id="3" creationId="{6EC6B89A-3797-79BF-6B62-45562DAA0C20}"/>
            </ac:spMkLst>
          </pc:spChg>
          <pc:spChg chg="mod">
            <ac:chgData name="安次 南" userId="c9d89a7f060e34cd" providerId="LiveId" clId="{60290F48-29F6-4F5F-99E7-BEB7E198CAC0}" dt="2026-10-04T00:43:09.478" v="11"/>
            <ac:spMkLst>
              <pc:docMk/>
              <pc:sldMasterMk cId="348586778" sldId="2147483648"/>
              <pc:sldLayoutMk cId="3932608056" sldId="2147483653"/>
              <ac:spMk id="4" creationId="{7BB1A8AE-09D1-DBAE-E50E-FD4F1852A92C}"/>
            </ac:spMkLst>
          </pc:spChg>
          <pc:spChg chg="mod">
            <ac:chgData name="安次 南" userId="c9d89a7f060e34cd" providerId="LiveId" clId="{60290F48-29F6-4F5F-99E7-BEB7E198CAC0}" dt="2026-10-04T00:43:09.478" v="11"/>
            <ac:spMkLst>
              <pc:docMk/>
              <pc:sldMasterMk cId="348586778" sldId="2147483648"/>
              <pc:sldLayoutMk cId="3932608056" sldId="2147483653"/>
              <ac:spMk id="5" creationId="{BB2216FD-7B6E-C0E7-B3E3-6850A0949115}"/>
            </ac:spMkLst>
          </pc:spChg>
          <pc:spChg chg="mod">
            <ac:chgData name="安次 南" userId="c9d89a7f060e34cd" providerId="LiveId" clId="{60290F48-29F6-4F5F-99E7-BEB7E198CAC0}" dt="2026-10-04T00:43:09.478" v="11"/>
            <ac:spMkLst>
              <pc:docMk/>
              <pc:sldMasterMk cId="348586778" sldId="2147483648"/>
              <pc:sldLayoutMk cId="3932608056" sldId="2147483653"/>
              <ac:spMk id="6" creationId="{DA216B47-958A-F916-1463-649A2955DCF8}"/>
            </ac:spMkLst>
          </pc:spChg>
        </pc:sldLayoutChg>
        <pc:sldLayoutChg chg="modSp">
          <pc:chgData name="安次 南" userId="c9d89a7f060e34cd" providerId="LiveId" clId="{60290F48-29F6-4F5F-99E7-BEB7E198CAC0}" dt="2026-10-04T00:43:09.478" v="11"/>
          <pc:sldLayoutMkLst>
            <pc:docMk/>
            <pc:sldMasterMk cId="348586778" sldId="2147483648"/>
            <pc:sldLayoutMk cId="3353778007" sldId="2147483656"/>
          </pc:sldLayoutMkLst>
          <pc:spChg chg="mod">
            <ac:chgData name="安次 南" userId="c9d89a7f060e34cd" providerId="LiveId" clId="{60290F48-29F6-4F5F-99E7-BEB7E198CAC0}" dt="2026-10-04T00:43:09.478" v="11"/>
            <ac:spMkLst>
              <pc:docMk/>
              <pc:sldMasterMk cId="348586778" sldId="2147483648"/>
              <pc:sldLayoutMk cId="3353778007" sldId="2147483656"/>
              <ac:spMk id="2" creationId="{96AA78BF-4FB7-A2A4-9D3C-58C751059DDE}"/>
            </ac:spMkLst>
          </pc:spChg>
          <pc:spChg chg="mod">
            <ac:chgData name="安次 南" userId="c9d89a7f060e34cd" providerId="LiveId" clId="{60290F48-29F6-4F5F-99E7-BEB7E198CAC0}" dt="2026-10-04T00:43:09.478" v="11"/>
            <ac:spMkLst>
              <pc:docMk/>
              <pc:sldMasterMk cId="348586778" sldId="2147483648"/>
              <pc:sldLayoutMk cId="3353778007" sldId="2147483656"/>
              <ac:spMk id="3" creationId="{C7D0543D-212D-4CA2-AF63-DF44A39B1077}"/>
            </ac:spMkLst>
          </pc:spChg>
          <pc:spChg chg="mod">
            <ac:chgData name="安次 南" userId="c9d89a7f060e34cd" providerId="LiveId" clId="{60290F48-29F6-4F5F-99E7-BEB7E198CAC0}" dt="2026-10-04T00:43:09.478" v="11"/>
            <ac:spMkLst>
              <pc:docMk/>
              <pc:sldMasterMk cId="348586778" sldId="2147483648"/>
              <pc:sldLayoutMk cId="3353778007" sldId="2147483656"/>
              <ac:spMk id="4" creationId="{1F5294FF-0F98-8C7D-62F1-FFAA74374EBA}"/>
            </ac:spMkLst>
          </pc:spChg>
        </pc:sldLayoutChg>
        <pc:sldLayoutChg chg="modSp">
          <pc:chgData name="安次 南" userId="c9d89a7f060e34cd" providerId="LiveId" clId="{60290F48-29F6-4F5F-99E7-BEB7E198CAC0}" dt="2026-10-04T00:43:09.478" v="11"/>
          <pc:sldLayoutMkLst>
            <pc:docMk/>
            <pc:sldMasterMk cId="348586778" sldId="2147483648"/>
            <pc:sldLayoutMk cId="3686599133" sldId="2147483657"/>
          </pc:sldLayoutMkLst>
          <pc:spChg chg="mod">
            <ac:chgData name="安次 南" userId="c9d89a7f060e34cd" providerId="LiveId" clId="{60290F48-29F6-4F5F-99E7-BEB7E198CAC0}" dt="2026-10-04T00:43:09.478" v="11"/>
            <ac:spMkLst>
              <pc:docMk/>
              <pc:sldMasterMk cId="348586778" sldId="2147483648"/>
              <pc:sldLayoutMk cId="3686599133" sldId="2147483657"/>
              <ac:spMk id="2" creationId="{39DD454C-9B31-AB2A-62FD-F3D9549CF378}"/>
            </ac:spMkLst>
          </pc:spChg>
          <pc:spChg chg="mod">
            <ac:chgData name="安次 南" userId="c9d89a7f060e34cd" providerId="LiveId" clId="{60290F48-29F6-4F5F-99E7-BEB7E198CAC0}" dt="2026-10-04T00:43:09.478" v="11"/>
            <ac:spMkLst>
              <pc:docMk/>
              <pc:sldMasterMk cId="348586778" sldId="2147483648"/>
              <pc:sldLayoutMk cId="3686599133" sldId="2147483657"/>
              <ac:spMk id="3" creationId="{86B32463-C178-08B4-93FA-049862909D33}"/>
            </ac:spMkLst>
          </pc:spChg>
          <pc:spChg chg="mod">
            <ac:chgData name="安次 南" userId="c9d89a7f060e34cd" providerId="LiveId" clId="{60290F48-29F6-4F5F-99E7-BEB7E198CAC0}" dt="2026-10-04T00:43:09.478" v="11"/>
            <ac:spMkLst>
              <pc:docMk/>
              <pc:sldMasterMk cId="348586778" sldId="2147483648"/>
              <pc:sldLayoutMk cId="3686599133" sldId="2147483657"/>
              <ac:spMk id="4" creationId="{8C64858C-C8D0-4524-68F3-46E66215ED2E}"/>
            </ac:spMkLst>
          </pc:spChg>
        </pc:sldLayoutChg>
        <pc:sldLayoutChg chg="modSp">
          <pc:chgData name="安次 南" userId="c9d89a7f060e34cd" providerId="LiveId" clId="{60290F48-29F6-4F5F-99E7-BEB7E198CAC0}" dt="2026-10-04T00:43:09.478" v="11"/>
          <pc:sldLayoutMkLst>
            <pc:docMk/>
            <pc:sldMasterMk cId="348586778" sldId="2147483648"/>
            <pc:sldLayoutMk cId="3040581037" sldId="2147483659"/>
          </pc:sldLayoutMkLst>
          <pc:spChg chg="mod">
            <ac:chgData name="安次 南" userId="c9d89a7f060e34cd" providerId="LiveId" clId="{60290F48-29F6-4F5F-99E7-BEB7E198CAC0}" dt="2026-10-04T00:43:09.478" v="11"/>
            <ac:spMkLst>
              <pc:docMk/>
              <pc:sldMasterMk cId="348586778" sldId="2147483648"/>
              <pc:sldLayoutMk cId="3040581037" sldId="2147483659"/>
              <ac:spMk id="2" creationId="{4A10311B-A423-DC19-227D-97240575C409}"/>
            </ac:spMkLst>
          </pc:spChg>
          <pc:spChg chg="mod">
            <ac:chgData name="安次 南" userId="c9d89a7f060e34cd" providerId="LiveId" clId="{60290F48-29F6-4F5F-99E7-BEB7E198CAC0}" dt="2026-10-04T00:43:09.478" v="11"/>
            <ac:spMkLst>
              <pc:docMk/>
              <pc:sldMasterMk cId="348586778" sldId="2147483648"/>
              <pc:sldLayoutMk cId="3040581037" sldId="2147483659"/>
              <ac:spMk id="3" creationId="{9B7E7420-B004-21BD-405A-898E9C87B963}"/>
            </ac:spMkLst>
          </pc:spChg>
        </pc:sldLayoutChg>
      </pc:sldMasterChg>
      <pc:sldMasterChg chg="modSp new mod addSldLayout modSldLayout">
        <pc:chgData name="安次 南" userId="c9d89a7f060e34cd" providerId="LiveId" clId="{60290F48-29F6-4F5F-99E7-BEB7E198CAC0}" dt="2026-10-04T00:43:09.478" v="11"/>
        <pc:sldMasterMkLst>
          <pc:docMk/>
          <pc:sldMasterMk cId="2228639653" sldId="2147483660"/>
        </pc:sldMasterMkLst>
        <pc:spChg chg="mod">
          <ac:chgData name="安次 南" userId="c9d89a7f060e34cd" providerId="LiveId" clId="{60290F48-29F6-4F5F-99E7-BEB7E198CAC0}" dt="2026-10-04T00:43:09.478" v="11"/>
          <ac:spMkLst>
            <pc:docMk/>
            <pc:sldMasterMk cId="2228639653" sldId="2147483660"/>
            <ac:spMk id="2" creationId="{2ABAF6BC-C9EF-1BE3-C763-DA58EE1B6314}"/>
          </ac:spMkLst>
        </pc:spChg>
        <pc:spChg chg="mod">
          <ac:chgData name="安次 南" userId="c9d89a7f060e34cd" providerId="LiveId" clId="{60290F48-29F6-4F5F-99E7-BEB7E198CAC0}" dt="2026-10-04T00:43:09.478" v="11"/>
          <ac:spMkLst>
            <pc:docMk/>
            <pc:sldMasterMk cId="2228639653" sldId="2147483660"/>
            <ac:spMk id="3" creationId="{CD8E761C-7CC4-71EF-69A7-95C1B28D5332}"/>
          </ac:spMkLst>
        </pc:spChg>
        <pc:spChg chg="mod">
          <ac:chgData name="安次 南" userId="c9d89a7f060e34cd" providerId="LiveId" clId="{60290F48-29F6-4F5F-99E7-BEB7E198CAC0}" dt="2026-10-04T00:43:09.478" v="11"/>
          <ac:spMkLst>
            <pc:docMk/>
            <pc:sldMasterMk cId="2228639653" sldId="2147483660"/>
            <ac:spMk id="4" creationId="{E2D0D27D-FE96-60F5-5F85-F6E39BA3EBA8}"/>
          </ac:spMkLst>
        </pc:spChg>
        <pc:spChg chg="mod">
          <ac:chgData name="安次 南" userId="c9d89a7f060e34cd" providerId="LiveId" clId="{60290F48-29F6-4F5F-99E7-BEB7E198CAC0}" dt="2026-10-04T00:43:09.478" v="11"/>
          <ac:spMkLst>
            <pc:docMk/>
            <pc:sldMasterMk cId="2228639653" sldId="2147483660"/>
            <ac:spMk id="5" creationId="{0104DF95-4704-C9FF-02F6-B38639EE2DB9}"/>
          </ac:spMkLst>
        </pc:spChg>
        <pc:spChg chg="mod">
          <ac:chgData name="安次 南" userId="c9d89a7f060e34cd" providerId="LiveId" clId="{60290F48-29F6-4F5F-99E7-BEB7E198CAC0}" dt="2026-10-04T00:43:09.478" v="11"/>
          <ac:spMkLst>
            <pc:docMk/>
            <pc:sldMasterMk cId="2228639653" sldId="2147483660"/>
            <ac:spMk id="6" creationId="{BCADD5CB-8441-F032-6044-98E3458E01D2}"/>
          </ac:spMkLst>
        </pc:spChg>
        <pc:sldLayoutChg chg="modSp new replId">
          <pc:chgData name="安次 南" userId="c9d89a7f060e34cd" providerId="LiveId" clId="{60290F48-29F6-4F5F-99E7-BEB7E198CAC0}" dt="2026-10-04T00:43:09.478" v="11"/>
          <pc:sldLayoutMkLst>
            <pc:docMk/>
            <pc:sldMasterMk cId="2228639653" sldId="2147483660"/>
            <pc:sldLayoutMk cId="2636882905" sldId="2147483661"/>
          </pc:sldLayoutMkLst>
          <pc:spChg chg="mod">
            <ac:chgData name="安次 南" userId="c9d89a7f060e34cd" providerId="LiveId" clId="{60290F48-29F6-4F5F-99E7-BEB7E198CAC0}" dt="2026-10-04T00:43:09.478" v="11"/>
            <ac:spMkLst>
              <pc:docMk/>
              <pc:sldMasterMk cId="2228639653" sldId="2147483660"/>
              <pc:sldLayoutMk cId="2636882905" sldId="2147483661"/>
              <ac:spMk id="2" creationId="{C648BF71-112E-F202-24C3-BED96F6FF195}"/>
            </ac:spMkLst>
          </pc:spChg>
          <pc:spChg chg="mod">
            <ac:chgData name="安次 南" userId="c9d89a7f060e34cd" providerId="LiveId" clId="{60290F48-29F6-4F5F-99E7-BEB7E198CAC0}" dt="2026-10-04T00:43:09.478" v="11"/>
            <ac:spMkLst>
              <pc:docMk/>
              <pc:sldMasterMk cId="2228639653" sldId="2147483660"/>
              <pc:sldLayoutMk cId="2636882905" sldId="2147483661"/>
              <ac:spMk id="3" creationId="{4E754CA5-330F-A810-211E-9922616C4A6C}"/>
            </ac:spMkLst>
          </pc:spChg>
        </pc:sldLayoutChg>
        <pc:sldLayoutChg chg="new replId">
          <pc:chgData name="安次 南" userId="c9d89a7f060e34cd" providerId="LiveId" clId="{60290F48-29F6-4F5F-99E7-BEB7E198CAC0}" dt="2026-10-04T00:40:57.391" v="0" actId="6938"/>
          <pc:sldLayoutMkLst>
            <pc:docMk/>
            <pc:sldMasterMk cId="2228639653" sldId="2147483660"/>
            <pc:sldLayoutMk cId="1328665605" sldId="2147483662"/>
          </pc:sldLayoutMkLst>
        </pc:sldLayoutChg>
        <pc:sldLayoutChg chg="modSp new replId">
          <pc:chgData name="安次 南" userId="c9d89a7f060e34cd" providerId="LiveId" clId="{60290F48-29F6-4F5F-99E7-BEB7E198CAC0}" dt="2026-10-04T00:43:09.478" v="11"/>
          <pc:sldLayoutMkLst>
            <pc:docMk/>
            <pc:sldMasterMk cId="2228639653" sldId="2147483660"/>
            <pc:sldLayoutMk cId="3441978115" sldId="2147483663"/>
          </pc:sldLayoutMkLst>
          <pc:spChg chg="mod">
            <ac:chgData name="安次 南" userId="c9d89a7f060e34cd" providerId="LiveId" clId="{60290F48-29F6-4F5F-99E7-BEB7E198CAC0}" dt="2026-10-04T00:43:09.478" v="11"/>
            <ac:spMkLst>
              <pc:docMk/>
              <pc:sldMasterMk cId="2228639653" sldId="2147483660"/>
              <pc:sldLayoutMk cId="3441978115" sldId="2147483663"/>
              <ac:spMk id="2" creationId="{0FFB16B7-D6D5-D252-B4DF-45B864EEA070}"/>
            </ac:spMkLst>
          </pc:spChg>
          <pc:spChg chg="mod">
            <ac:chgData name="安次 南" userId="c9d89a7f060e34cd" providerId="LiveId" clId="{60290F48-29F6-4F5F-99E7-BEB7E198CAC0}" dt="2026-10-04T00:43:09.478" v="11"/>
            <ac:spMkLst>
              <pc:docMk/>
              <pc:sldMasterMk cId="2228639653" sldId="2147483660"/>
              <pc:sldLayoutMk cId="3441978115" sldId="2147483663"/>
              <ac:spMk id="3" creationId="{B58ED904-0F00-86BD-1CD4-E8182D6FD266}"/>
            </ac:spMkLst>
          </pc:spChg>
        </pc:sldLayoutChg>
        <pc:sldLayoutChg chg="modSp new replId">
          <pc:chgData name="安次 南" userId="c9d89a7f060e34cd" providerId="LiveId" clId="{60290F48-29F6-4F5F-99E7-BEB7E198CAC0}" dt="2026-10-04T00:43:09.478" v="11"/>
          <pc:sldLayoutMkLst>
            <pc:docMk/>
            <pc:sldMasterMk cId="2228639653" sldId="2147483660"/>
            <pc:sldLayoutMk cId="1104392010" sldId="2147483664"/>
          </pc:sldLayoutMkLst>
          <pc:spChg chg="mod">
            <ac:chgData name="安次 南" userId="c9d89a7f060e34cd" providerId="LiveId" clId="{60290F48-29F6-4F5F-99E7-BEB7E198CAC0}" dt="2026-10-04T00:43:09.478" v="11"/>
            <ac:spMkLst>
              <pc:docMk/>
              <pc:sldMasterMk cId="2228639653" sldId="2147483660"/>
              <pc:sldLayoutMk cId="1104392010" sldId="2147483664"/>
              <ac:spMk id="3" creationId="{42AE1C75-9998-6C39-F9EC-389EA4957AFD}"/>
            </ac:spMkLst>
          </pc:spChg>
          <pc:spChg chg="mod">
            <ac:chgData name="安次 南" userId="c9d89a7f060e34cd" providerId="LiveId" clId="{60290F48-29F6-4F5F-99E7-BEB7E198CAC0}" dt="2026-10-04T00:43:09.478" v="11"/>
            <ac:spMkLst>
              <pc:docMk/>
              <pc:sldMasterMk cId="2228639653" sldId="2147483660"/>
              <pc:sldLayoutMk cId="1104392010" sldId="2147483664"/>
              <ac:spMk id="4" creationId="{8E7B95E9-1C1D-2E00-5825-E1F22AE719C1}"/>
            </ac:spMkLst>
          </pc:spChg>
        </pc:sldLayoutChg>
        <pc:sldLayoutChg chg="modSp new replId">
          <pc:chgData name="安次 南" userId="c9d89a7f060e34cd" providerId="LiveId" clId="{60290F48-29F6-4F5F-99E7-BEB7E198CAC0}" dt="2026-10-04T00:43:09.478" v="11"/>
          <pc:sldLayoutMkLst>
            <pc:docMk/>
            <pc:sldMasterMk cId="2228639653" sldId="2147483660"/>
            <pc:sldLayoutMk cId="4050003935" sldId="2147483665"/>
          </pc:sldLayoutMkLst>
          <pc:spChg chg="mod">
            <ac:chgData name="安次 南" userId="c9d89a7f060e34cd" providerId="LiveId" clId="{60290F48-29F6-4F5F-99E7-BEB7E198CAC0}" dt="2026-10-04T00:43:09.478" v="11"/>
            <ac:spMkLst>
              <pc:docMk/>
              <pc:sldMasterMk cId="2228639653" sldId="2147483660"/>
              <pc:sldLayoutMk cId="4050003935" sldId="2147483665"/>
              <ac:spMk id="2" creationId="{988FFB9E-2C37-8555-F359-C3BB1F3587B8}"/>
            </ac:spMkLst>
          </pc:spChg>
          <pc:spChg chg="mod">
            <ac:chgData name="安次 南" userId="c9d89a7f060e34cd" providerId="LiveId" clId="{60290F48-29F6-4F5F-99E7-BEB7E198CAC0}" dt="2026-10-04T00:43:09.478" v="11"/>
            <ac:spMkLst>
              <pc:docMk/>
              <pc:sldMasterMk cId="2228639653" sldId="2147483660"/>
              <pc:sldLayoutMk cId="4050003935" sldId="2147483665"/>
              <ac:spMk id="3" creationId="{A76A6D04-0E81-DCE2-7817-B12A2EEA6573}"/>
            </ac:spMkLst>
          </pc:spChg>
          <pc:spChg chg="mod">
            <ac:chgData name="安次 南" userId="c9d89a7f060e34cd" providerId="LiveId" clId="{60290F48-29F6-4F5F-99E7-BEB7E198CAC0}" dt="2026-10-04T00:43:09.478" v="11"/>
            <ac:spMkLst>
              <pc:docMk/>
              <pc:sldMasterMk cId="2228639653" sldId="2147483660"/>
              <pc:sldLayoutMk cId="4050003935" sldId="2147483665"/>
              <ac:spMk id="4" creationId="{AF71156B-3321-68C2-B678-07038B670F5E}"/>
            </ac:spMkLst>
          </pc:spChg>
          <pc:spChg chg="mod">
            <ac:chgData name="安次 南" userId="c9d89a7f060e34cd" providerId="LiveId" clId="{60290F48-29F6-4F5F-99E7-BEB7E198CAC0}" dt="2026-10-04T00:43:09.478" v="11"/>
            <ac:spMkLst>
              <pc:docMk/>
              <pc:sldMasterMk cId="2228639653" sldId="2147483660"/>
              <pc:sldLayoutMk cId="4050003935" sldId="2147483665"/>
              <ac:spMk id="5" creationId="{7EF8AE80-CE8E-0F09-6CFC-727CA6AFB538}"/>
            </ac:spMkLst>
          </pc:spChg>
          <pc:spChg chg="mod">
            <ac:chgData name="安次 南" userId="c9d89a7f060e34cd" providerId="LiveId" clId="{60290F48-29F6-4F5F-99E7-BEB7E198CAC0}" dt="2026-10-04T00:43:09.478" v="11"/>
            <ac:spMkLst>
              <pc:docMk/>
              <pc:sldMasterMk cId="2228639653" sldId="2147483660"/>
              <pc:sldLayoutMk cId="4050003935" sldId="2147483665"/>
              <ac:spMk id="6" creationId="{99F95686-BCCE-73E4-DE65-F9C4CEAF910E}"/>
            </ac:spMkLst>
          </pc:spChg>
        </pc:sldLayoutChg>
        <pc:sldLayoutChg chg="new replId">
          <pc:chgData name="安次 南" userId="c9d89a7f060e34cd" providerId="LiveId" clId="{60290F48-29F6-4F5F-99E7-BEB7E198CAC0}" dt="2026-10-04T00:40:57.391" v="0" actId="6938"/>
          <pc:sldLayoutMkLst>
            <pc:docMk/>
            <pc:sldMasterMk cId="2228639653" sldId="2147483660"/>
            <pc:sldLayoutMk cId="2960644480" sldId="2147483666"/>
          </pc:sldLayoutMkLst>
        </pc:sldLayoutChg>
        <pc:sldLayoutChg chg="new replId">
          <pc:chgData name="安次 南" userId="c9d89a7f060e34cd" providerId="LiveId" clId="{60290F48-29F6-4F5F-99E7-BEB7E198CAC0}" dt="2026-10-04T00:40:57.391" v="0" actId="6938"/>
          <pc:sldLayoutMkLst>
            <pc:docMk/>
            <pc:sldMasterMk cId="2228639653" sldId="2147483660"/>
            <pc:sldLayoutMk cId="2233528705" sldId="2147483667"/>
          </pc:sldLayoutMkLst>
        </pc:sldLayoutChg>
        <pc:sldLayoutChg chg="modSp new replId">
          <pc:chgData name="安次 南" userId="c9d89a7f060e34cd" providerId="LiveId" clId="{60290F48-29F6-4F5F-99E7-BEB7E198CAC0}" dt="2026-10-04T00:43:09.478" v="11"/>
          <pc:sldLayoutMkLst>
            <pc:docMk/>
            <pc:sldMasterMk cId="2228639653" sldId="2147483660"/>
            <pc:sldLayoutMk cId="2464009068" sldId="2147483668"/>
          </pc:sldLayoutMkLst>
          <pc:spChg chg="mod">
            <ac:chgData name="安次 南" userId="c9d89a7f060e34cd" providerId="LiveId" clId="{60290F48-29F6-4F5F-99E7-BEB7E198CAC0}" dt="2026-10-04T00:43:09.478" v="11"/>
            <ac:spMkLst>
              <pc:docMk/>
              <pc:sldMasterMk cId="2228639653" sldId="2147483660"/>
              <pc:sldLayoutMk cId="2464009068" sldId="2147483668"/>
              <ac:spMk id="2" creationId="{6247433C-E517-82E9-7995-20A1EC1BB73C}"/>
            </ac:spMkLst>
          </pc:spChg>
          <pc:spChg chg="mod">
            <ac:chgData name="安次 南" userId="c9d89a7f060e34cd" providerId="LiveId" clId="{60290F48-29F6-4F5F-99E7-BEB7E198CAC0}" dt="2026-10-04T00:43:09.478" v="11"/>
            <ac:spMkLst>
              <pc:docMk/>
              <pc:sldMasterMk cId="2228639653" sldId="2147483660"/>
              <pc:sldLayoutMk cId="2464009068" sldId="2147483668"/>
              <ac:spMk id="3" creationId="{4E37909F-F6A4-BDA1-6869-72C6DCB79C65}"/>
            </ac:spMkLst>
          </pc:spChg>
          <pc:spChg chg="mod">
            <ac:chgData name="安次 南" userId="c9d89a7f060e34cd" providerId="LiveId" clId="{60290F48-29F6-4F5F-99E7-BEB7E198CAC0}" dt="2026-10-04T00:43:09.478" v="11"/>
            <ac:spMkLst>
              <pc:docMk/>
              <pc:sldMasterMk cId="2228639653" sldId="2147483660"/>
              <pc:sldLayoutMk cId="2464009068" sldId="2147483668"/>
              <ac:spMk id="4" creationId="{B86B2F6F-0E42-FE92-C7EE-E2D09876726B}"/>
            </ac:spMkLst>
          </pc:spChg>
        </pc:sldLayoutChg>
        <pc:sldLayoutChg chg="modSp new replId">
          <pc:chgData name="安次 南" userId="c9d89a7f060e34cd" providerId="LiveId" clId="{60290F48-29F6-4F5F-99E7-BEB7E198CAC0}" dt="2026-10-04T00:43:09.478" v="11"/>
          <pc:sldLayoutMkLst>
            <pc:docMk/>
            <pc:sldMasterMk cId="2228639653" sldId="2147483660"/>
            <pc:sldLayoutMk cId="175011884" sldId="2147483669"/>
          </pc:sldLayoutMkLst>
          <pc:spChg chg="mod">
            <ac:chgData name="安次 南" userId="c9d89a7f060e34cd" providerId="LiveId" clId="{60290F48-29F6-4F5F-99E7-BEB7E198CAC0}" dt="2026-10-04T00:43:09.478" v="11"/>
            <ac:spMkLst>
              <pc:docMk/>
              <pc:sldMasterMk cId="2228639653" sldId="2147483660"/>
              <pc:sldLayoutMk cId="175011884" sldId="2147483669"/>
              <ac:spMk id="2" creationId="{7DA78807-073A-4A3D-A753-BF86723F5A9D}"/>
            </ac:spMkLst>
          </pc:spChg>
          <pc:spChg chg="mod">
            <ac:chgData name="安次 南" userId="c9d89a7f060e34cd" providerId="LiveId" clId="{60290F48-29F6-4F5F-99E7-BEB7E198CAC0}" dt="2026-10-04T00:43:09.478" v="11"/>
            <ac:spMkLst>
              <pc:docMk/>
              <pc:sldMasterMk cId="2228639653" sldId="2147483660"/>
              <pc:sldLayoutMk cId="175011884" sldId="2147483669"/>
              <ac:spMk id="3" creationId="{8FDAD36B-4ABD-936A-BD21-2C39DB595C4D}"/>
            </ac:spMkLst>
          </pc:spChg>
          <pc:spChg chg="mod">
            <ac:chgData name="安次 南" userId="c9d89a7f060e34cd" providerId="LiveId" clId="{60290F48-29F6-4F5F-99E7-BEB7E198CAC0}" dt="2026-10-04T00:43:09.478" v="11"/>
            <ac:spMkLst>
              <pc:docMk/>
              <pc:sldMasterMk cId="2228639653" sldId="2147483660"/>
              <pc:sldLayoutMk cId="175011884" sldId="2147483669"/>
              <ac:spMk id="4" creationId="{1C601216-E128-26EC-D70E-2880B0AD786F}"/>
            </ac:spMkLst>
          </pc:spChg>
        </pc:sldLayoutChg>
        <pc:sldLayoutChg chg="new replId">
          <pc:chgData name="安次 南" userId="c9d89a7f060e34cd" providerId="LiveId" clId="{60290F48-29F6-4F5F-99E7-BEB7E198CAC0}" dt="2026-10-04T00:40:57.391" v="0" actId="6938"/>
          <pc:sldLayoutMkLst>
            <pc:docMk/>
            <pc:sldMasterMk cId="2228639653" sldId="2147483660"/>
            <pc:sldLayoutMk cId="3787061746" sldId="2147483670"/>
          </pc:sldLayoutMkLst>
        </pc:sldLayoutChg>
        <pc:sldLayoutChg chg="modSp new replId">
          <pc:chgData name="安次 南" userId="c9d89a7f060e34cd" providerId="LiveId" clId="{60290F48-29F6-4F5F-99E7-BEB7E198CAC0}" dt="2026-10-04T00:43:09.478" v="11"/>
          <pc:sldLayoutMkLst>
            <pc:docMk/>
            <pc:sldMasterMk cId="2228639653" sldId="2147483660"/>
            <pc:sldLayoutMk cId="2892491663" sldId="2147483671"/>
          </pc:sldLayoutMkLst>
          <pc:spChg chg="mod">
            <ac:chgData name="安次 南" userId="c9d89a7f060e34cd" providerId="LiveId" clId="{60290F48-29F6-4F5F-99E7-BEB7E198CAC0}" dt="2026-10-04T00:43:09.478" v="11"/>
            <ac:spMkLst>
              <pc:docMk/>
              <pc:sldMasterMk cId="2228639653" sldId="2147483660"/>
              <pc:sldLayoutMk cId="2892491663" sldId="2147483671"/>
              <ac:spMk id="2" creationId="{D518E41D-FD9A-B4A4-7FEE-B756E39A88BB}"/>
            </ac:spMkLst>
          </pc:spChg>
          <pc:spChg chg="mod">
            <ac:chgData name="安次 南" userId="c9d89a7f060e34cd" providerId="LiveId" clId="{60290F48-29F6-4F5F-99E7-BEB7E198CAC0}" dt="2026-10-04T00:43:09.478" v="11"/>
            <ac:spMkLst>
              <pc:docMk/>
              <pc:sldMasterMk cId="2228639653" sldId="2147483660"/>
              <pc:sldLayoutMk cId="2892491663" sldId="2147483671"/>
              <ac:spMk id="3" creationId="{08564E77-60BF-9E7D-B146-028E7637F6BF}"/>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CD270A-528B-BBAE-9280-768FAC9AF41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C255051-F68A-2ED2-1FCD-429E261A75F1}"/>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46FEF34-C0E4-C3B0-02AD-7867FE010F58}"/>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44F3C65F-C6A4-54A8-DBF5-92E905DA9BC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3ECB624-7064-84DD-3BF3-09141D09ADE6}"/>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249047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7DF367-D7AE-D5AD-0FFB-0E2DAC6D880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7CF5CC1-A8B8-6804-0AF3-20C35AC20FA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58020A0-BA00-6784-3083-5B869A9FCA7B}"/>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65998A38-F51D-D774-87E1-6BE3CAEED9D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9E1E3DE-1F4A-416C-186E-CAAB210A3F44}"/>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1188115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CE2D24-C7FE-F92B-F3EA-C96F8518C989}"/>
              </a:ext>
            </a:extLst>
          </p:cNvPr>
          <p:cNvSpPr>
            <a:spLocks noGrp="1"/>
          </p:cNvSpPr>
          <p:nvPr>
            <p:ph type="title"/>
          </p:nvPr>
        </p:nvSpPr>
        <p:spPr>
          <a:xfrm>
            <a:off x="831851"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51FC791-AC06-59B1-EC95-0DB204B0435E}"/>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1839CF6-B47B-7BA4-26BD-83C1B96FE1A2}"/>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8A561B46-8B73-AE5E-9B33-AB14374B0C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AFDD4DE-1EC2-FF23-7732-ABD4099B96C2}"/>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2323794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E5A381-EEF5-CF59-21D6-DC589FAE1B0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28D8BA7-65D7-E3F8-E617-16A5F05DA73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3A966DC-7007-0363-9082-95B66BBAA95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9836BC6-1F81-F3FE-B8D3-09F57F25CCD0}"/>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6" name="フッター プレースホルダー 5">
            <a:extLst>
              <a:ext uri="{FF2B5EF4-FFF2-40B4-BE49-F238E27FC236}">
                <a16:creationId xmlns:a16="http://schemas.microsoft.com/office/drawing/2014/main" id="{0C5467BC-EEF8-59EE-4739-CCD71A60AF6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90561E0-A1A1-2265-0302-DC1310B0F215}"/>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1715454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953496-73A1-4779-71E8-77379C40FB1E}"/>
              </a:ext>
            </a:extLst>
          </p:cNvPr>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EC6B89A-3797-79BF-6B62-45562DAA0C20}"/>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BB1A8AE-09D1-DBAE-E50E-FD4F1852A92C}"/>
              </a:ext>
            </a:extLst>
          </p:cNvPr>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B2216FD-7B6E-C0E7-B3E3-6850A0949115}"/>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A216B47-958A-F916-1463-649A2955DCF8}"/>
              </a:ext>
            </a:extLst>
          </p:cNvPr>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13331FC-3152-4A8C-FA72-3D9E76567645}"/>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8" name="フッター プレースホルダー 7">
            <a:extLst>
              <a:ext uri="{FF2B5EF4-FFF2-40B4-BE49-F238E27FC236}">
                <a16:creationId xmlns:a16="http://schemas.microsoft.com/office/drawing/2014/main" id="{ED81A2B5-BE65-3D3F-884C-A22878CCA73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73702CA-D086-9903-8118-48CE37FA6C98}"/>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3932608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DFB5BF-36EF-DB18-7114-E8E335062335}"/>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07A3A31-D392-96D4-A704-E9E689EA3D1A}"/>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4" name="フッター プレースホルダー 3">
            <a:extLst>
              <a:ext uri="{FF2B5EF4-FFF2-40B4-BE49-F238E27FC236}">
                <a16:creationId xmlns:a16="http://schemas.microsoft.com/office/drawing/2014/main" id="{A4643BD1-8BD5-B10A-46F9-9B6B1C2D16D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FE39F093-17D6-E07E-B277-F720A8186175}"/>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2730551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E78E6EF-F6D8-5A23-185F-7BF5309EF5A1}"/>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3" name="フッター プレースホルダー 2">
            <a:extLst>
              <a:ext uri="{FF2B5EF4-FFF2-40B4-BE49-F238E27FC236}">
                <a16:creationId xmlns:a16="http://schemas.microsoft.com/office/drawing/2014/main" id="{A4F4D576-62BD-33C3-1BDF-F1206DDD042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7D45048-697A-B451-FC0B-22A53896A459}"/>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2734504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AA78BF-4FB7-A2A4-9D3C-58C751059DD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7D0543D-212D-4CA2-AF63-DF44A39B1077}"/>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F5294FF-0F98-8C7D-62F1-FFAA74374EBA}"/>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73B2E15-3AB6-F774-CBC5-35ED5B3EA33E}"/>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6" name="フッター プレースホルダー 5">
            <a:extLst>
              <a:ext uri="{FF2B5EF4-FFF2-40B4-BE49-F238E27FC236}">
                <a16:creationId xmlns:a16="http://schemas.microsoft.com/office/drawing/2014/main" id="{1D168ABE-2A49-6B2C-AEBD-24882C16FFD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4059A6E-9F4B-5879-5F74-7C41A752B109}"/>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3353778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DD454C-9B31-AB2A-62FD-F3D9549CF37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6B32463-C178-08B4-93FA-049862909D33}"/>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C64858C-C8D0-4524-68F3-46E66215ED2E}"/>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21E6A6A-6518-7B88-078E-4E9A2AA04B54}"/>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6" name="フッター プレースホルダー 5">
            <a:extLst>
              <a:ext uri="{FF2B5EF4-FFF2-40B4-BE49-F238E27FC236}">
                <a16:creationId xmlns:a16="http://schemas.microsoft.com/office/drawing/2014/main" id="{A3041BF4-29F3-82FD-403F-16CC97DFDD3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F7C06B7-C5DD-0C6A-7516-54595ED845E0}"/>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3686599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0BD445-B6F4-B848-7B57-D561F9E75D1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5C4E967-FB7C-C8A5-A31D-8F2C9C0EC30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44B3272-DF08-218E-9740-136C8427C8F5}"/>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9D8D2847-D12A-0DA1-7E51-D0B996EE641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A2A32CB-BEF2-7993-9E30-EC1BC4E3915E}"/>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1383438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A10311B-A423-DC19-227D-97240575C409}"/>
              </a:ext>
            </a:extLst>
          </p:cNvPr>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B7E7420-B004-21BD-405A-898E9C87B963}"/>
              </a:ext>
            </a:extLst>
          </p:cNvPr>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E0448DA-2242-8263-5C5A-2F824C5562BF}"/>
              </a:ext>
            </a:extLst>
          </p:cNvPr>
          <p:cNvSpPr>
            <a:spLocks noGrp="1"/>
          </p:cNvSpPr>
          <p:nvPr>
            <p:ph type="dt" sz="half" idx="10"/>
          </p:nvPr>
        </p:nvSpPr>
        <p:spPr/>
        <p:txBody>
          <a:bodyPr/>
          <a:lstStyle/>
          <a:p>
            <a:fld id="{DF24AD5C-263A-44C8-B632-5E47EE5E1C10}"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E73BC6BE-C693-CDD6-413B-2C2B9EE699F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AE4B86-C7B5-4F30-188F-14C8425AE684}"/>
              </a:ext>
            </a:extLst>
          </p:cNvPr>
          <p:cNvSpPr>
            <a:spLocks noGrp="1"/>
          </p:cNvSpPr>
          <p:nvPr>
            <p:ph type="sldNum" sz="quarter" idx="12"/>
          </p:nvPr>
        </p:nvSpPr>
        <p:spPr/>
        <p:txBody>
          <a:body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3040581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48BF71-112E-F202-24C3-BED96F6FF195}"/>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E754CA5-330F-A810-211E-9922616C4A6C}"/>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C4A7D69-CEC6-714B-79FA-CEC4EA138EE6}"/>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4BF268D4-EDE7-BAFD-BB6D-7F483CAF767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E57DFC3-427F-EE72-62E9-DA43890BDD5A}"/>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2636882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2FD332-E051-C8AA-9341-5E7B3872C00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28BF844-E30D-3CBD-12EA-46B4771DAB1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A9EEBAF-1651-8B6D-F59A-F45016B2C501}"/>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40929EB4-9888-8D05-34A3-B3FED57D14C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C74A0E-6A84-404A-734C-33F38D1FE9B0}"/>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1328665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FB16B7-D6D5-D252-B4DF-45B864EEA070}"/>
              </a:ext>
            </a:extLst>
          </p:cNvPr>
          <p:cNvSpPr>
            <a:spLocks noGrp="1"/>
          </p:cNvSpPr>
          <p:nvPr>
            <p:ph type="title"/>
          </p:nvPr>
        </p:nvSpPr>
        <p:spPr>
          <a:xfrm>
            <a:off x="831851" y="1709740"/>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58ED904-0F00-86BD-1CD4-E8182D6FD266}"/>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09DAE01-87C9-744D-5898-04059F0FB5FC}"/>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47B783DC-622C-2550-5696-946F00E224D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5831982-476A-4D3F-DE9C-80849C61CFE2}"/>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3441978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6AE537-624A-31E3-C85D-0006289E03C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2AE1C75-9998-6C39-F9EC-389EA4957AF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E7B95E9-1C1D-2E00-5825-E1F22AE719C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9FCFCEE7-EDD5-A7A7-9862-91010800D70C}"/>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6" name="フッター プレースホルダー 5">
            <a:extLst>
              <a:ext uri="{FF2B5EF4-FFF2-40B4-BE49-F238E27FC236}">
                <a16:creationId xmlns:a16="http://schemas.microsoft.com/office/drawing/2014/main" id="{8D0231DA-5EF9-EECF-2971-062FB8BE0F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ED81922-50B4-D450-7143-CB2B7B6AC07B}"/>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1104392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8FFB9E-2C37-8555-F359-C3BB1F3587B8}"/>
              </a:ext>
            </a:extLst>
          </p:cNvPr>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76A6D04-0E81-DCE2-7817-B12A2EEA6573}"/>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F71156B-3321-68C2-B678-07038B670F5E}"/>
              </a:ext>
            </a:extLst>
          </p:cNvPr>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EF8AE80-CE8E-0F09-6CFC-727CA6AFB53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9F95686-BCCE-73E4-DE65-F9C4CEAF910E}"/>
              </a:ext>
            </a:extLst>
          </p:cNvPr>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5990E377-9641-C1FF-6630-E4567ED4A0D5}"/>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8" name="フッター プレースホルダー 7">
            <a:extLst>
              <a:ext uri="{FF2B5EF4-FFF2-40B4-BE49-F238E27FC236}">
                <a16:creationId xmlns:a16="http://schemas.microsoft.com/office/drawing/2014/main" id="{67817FB0-C472-8442-3636-80D922978FC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A7107E6-7919-E0EE-C66B-6CF1FCE885D2}"/>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4050003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4A0BF9-FDD5-B06D-E356-DD25DF011F6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F2FB821-1194-270B-1F06-3050D6CF35C1}"/>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4" name="フッター プレースホルダー 3">
            <a:extLst>
              <a:ext uri="{FF2B5EF4-FFF2-40B4-BE49-F238E27FC236}">
                <a16:creationId xmlns:a16="http://schemas.microsoft.com/office/drawing/2014/main" id="{553F49AF-07D3-6188-57D0-7A1A5D15361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F20ECF5-49D0-3691-44AB-A2733B3A63AD}"/>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2960644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744CA00-C245-5412-FC93-44AF7DFBE31E}"/>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3" name="フッター プレースホルダー 2">
            <a:extLst>
              <a:ext uri="{FF2B5EF4-FFF2-40B4-BE49-F238E27FC236}">
                <a16:creationId xmlns:a16="http://schemas.microsoft.com/office/drawing/2014/main" id="{F9F72F64-7925-B8F4-02E5-29BBEFABE474}"/>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D8787E2-AFC4-C2F8-BB82-3B1F79AD5814}"/>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2233528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47433C-E517-82E9-7995-20A1EC1BB73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37909F-F6A4-BDA1-6869-72C6DCB79C65}"/>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86B2F6F-0E42-FE92-C7EE-E2D09876726B}"/>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A6376B6-9C70-0BAD-56E9-B4F39E63A5E5}"/>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6" name="フッター プレースホルダー 5">
            <a:extLst>
              <a:ext uri="{FF2B5EF4-FFF2-40B4-BE49-F238E27FC236}">
                <a16:creationId xmlns:a16="http://schemas.microsoft.com/office/drawing/2014/main" id="{4292E7C9-AEBC-66E4-F697-FBAA6FF37BD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9AA104B-C1A5-C53A-8871-A278EB2BDFE8}"/>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24640090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A78807-073A-4A3D-A753-BF86723F5A9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8FDAD36B-4ABD-936A-BD21-2C39DB595C4D}"/>
              </a:ext>
            </a:extLst>
          </p:cNvPr>
          <p:cNvSpPr>
            <a:spLocks noGrp="1" noChangeAspect="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1C601216-E128-26EC-D70E-2880B0AD786F}"/>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A6D5A39-4B48-0BF2-A45F-A0871437EC3C}"/>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6" name="フッター プレースホルダー 5">
            <a:extLst>
              <a:ext uri="{FF2B5EF4-FFF2-40B4-BE49-F238E27FC236}">
                <a16:creationId xmlns:a16="http://schemas.microsoft.com/office/drawing/2014/main" id="{2C995F4E-453D-F032-4105-31BE490A3F0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EB1F14F-25DD-334F-DEB7-5CEC36CEA2B3}"/>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175011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ADF5F8-527B-B3E7-B231-3D632F0343E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F48643B-F29D-A129-5C8A-A64B3AB8B62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F6BFDBE-F1DF-A8E1-F061-D85F4A7BF192}"/>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D731DD2E-A5A2-1B53-9A5B-AE7F7B81B27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A7656C6-CA10-05A7-B7A1-9B3853F36A11}"/>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3787061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518E41D-FD9A-B4A4-7FEE-B756E39A88BB}"/>
              </a:ext>
            </a:extLst>
          </p:cNvPr>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564E77-60BF-9E7D-B146-028E7637F6BF}"/>
              </a:ext>
            </a:extLst>
          </p:cNvPr>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BB9D273-1233-2C1C-5594-1EED6F246328}"/>
              </a:ext>
            </a:extLst>
          </p:cNvPr>
          <p:cNvSpPr>
            <a:spLocks noGrp="1"/>
          </p:cNvSpPr>
          <p:nvPr>
            <p:ph type="dt" sz="half" idx="10"/>
          </p:nvPr>
        </p:nvSpPr>
        <p:spPr/>
        <p:txBody>
          <a:bodyPr/>
          <a:lstStyle/>
          <a:p>
            <a:fld id="{A70CDF72-08A8-4FC5-8FED-5CC1BD5B6086}"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B33BD8F2-779E-92AD-B092-6DAA27C77BB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D8E3185-9E5F-395D-1504-C0AA0B312496}"/>
              </a:ext>
            </a:extLst>
          </p:cNvPr>
          <p:cNvSpPr>
            <a:spLocks noGrp="1"/>
          </p:cNvSpPr>
          <p:nvPr>
            <p:ph type="sldNum" sz="quarter" idx="12"/>
          </p:nvPr>
        </p:nvSpPr>
        <p:spPr/>
        <p:txBody>
          <a:body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2892491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8485CF5-28C1-6E81-70EC-898E39D931B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9727531-75D6-9398-6468-7FB0040DAA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564F13-8786-76FB-FE70-3BAD6903D23B}"/>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24AD5C-263A-44C8-B632-5E47EE5E1C10}"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82DB840F-CC41-3FD1-C979-3CE1C2C0D738}"/>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E2F8DB7-B280-A16E-CA12-C833919891AE}"/>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BE5E72-686E-4B9E-B58E-EF61A88075F4}" type="slidenum">
              <a:rPr kumimoji="1" lang="ja-JP" altLang="en-US" smtClean="0"/>
              <a:t>‹#›</a:t>
            </a:fld>
            <a:endParaRPr kumimoji="1" lang="ja-JP" altLang="en-US"/>
          </a:p>
        </p:txBody>
      </p:sp>
    </p:spTree>
    <p:extLst>
      <p:ext uri="{BB962C8B-B14F-4D97-AF65-F5344CB8AC3E}">
        <p14:creationId xmlns:p14="http://schemas.microsoft.com/office/powerpoint/2010/main" val="348586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ABAF6BC-C9EF-1BE3-C763-DA58EE1B6314}"/>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D8E761C-7CC4-71EF-69A7-95C1B28D53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D0D27D-FE96-60F5-5F85-F6E39BA3EBA8}"/>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0CDF72-08A8-4FC5-8FED-5CC1BD5B6086}" type="datetimeFigureOut">
              <a:rPr kumimoji="1" lang="ja-JP" altLang="en-US" smtClean="0"/>
              <a:t>2026/10/4</a:t>
            </a:fld>
            <a:endParaRPr kumimoji="1" lang="ja-JP" altLang="en-US"/>
          </a:p>
        </p:txBody>
      </p:sp>
      <p:sp>
        <p:nvSpPr>
          <p:cNvPr id="5" name="フッター プレースホルダー 4">
            <a:extLst>
              <a:ext uri="{FF2B5EF4-FFF2-40B4-BE49-F238E27FC236}">
                <a16:creationId xmlns:a16="http://schemas.microsoft.com/office/drawing/2014/main" id="{0104DF95-4704-C9FF-02F6-B38639EE2DB9}"/>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CADD5CB-8441-F032-6044-98E3458E01D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0F449F-5ECF-46EE-B1B5-D3A720B211C1}" type="slidenum">
              <a:rPr kumimoji="1" lang="ja-JP" altLang="en-US" smtClean="0"/>
              <a:t>‹#›</a:t>
            </a:fld>
            <a:endParaRPr kumimoji="1" lang="ja-JP" altLang="en-US"/>
          </a:p>
        </p:txBody>
      </p:sp>
    </p:spTree>
    <p:extLst>
      <p:ext uri="{BB962C8B-B14F-4D97-AF65-F5344CB8AC3E}">
        <p14:creationId xmlns:p14="http://schemas.microsoft.com/office/powerpoint/2010/main" val="2228639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58F8A2-5BD9-2A50-E3B9-969052DEF45F}"/>
              </a:ext>
            </a:extLst>
          </p:cNvPr>
          <p:cNvSpPr>
            <a:spLocks noGrp="1"/>
          </p:cNvSpPr>
          <p:nvPr>
            <p:ph type="ctrTitle"/>
          </p:nvPr>
        </p:nvSpPr>
        <p:spPr>
          <a:xfrm>
            <a:off x="1524000" y="1999657"/>
            <a:ext cx="9144000" cy="1152499"/>
          </a:xfrm>
        </p:spPr>
        <p:txBody>
          <a:bodyPr>
            <a:normAutofit/>
          </a:bodyPr>
          <a:lstStyle/>
          <a:p>
            <a:r>
              <a:rPr kumimoji="1" lang="ja-JP" altLang="en-US" dirty="0"/>
              <a:t>地域連携協議会説明資料</a:t>
            </a:r>
          </a:p>
        </p:txBody>
      </p:sp>
      <p:sp>
        <p:nvSpPr>
          <p:cNvPr id="3" name="字幕 2">
            <a:extLst>
              <a:ext uri="{FF2B5EF4-FFF2-40B4-BE49-F238E27FC236}">
                <a16:creationId xmlns:a16="http://schemas.microsoft.com/office/drawing/2014/main" id="{B0A331F1-2055-3357-09E2-306E3E06C353}"/>
              </a:ext>
            </a:extLst>
          </p:cNvPr>
          <p:cNvSpPr>
            <a:spLocks noGrp="1"/>
          </p:cNvSpPr>
          <p:nvPr>
            <p:ph type="subTitle" idx="1"/>
          </p:nvPr>
        </p:nvSpPr>
        <p:spPr>
          <a:xfrm>
            <a:off x="1643271" y="4500535"/>
            <a:ext cx="9144000" cy="516739"/>
          </a:xfrm>
        </p:spPr>
        <p:txBody>
          <a:bodyPr/>
          <a:lstStyle/>
          <a:p>
            <a:r>
              <a:rPr lang="ja-JP" altLang="en-US" dirty="0"/>
              <a:t>　　　　　　令和８年１０月４日　きららホーム</a:t>
            </a:r>
            <a:endParaRPr kumimoji="1" lang="ja-JP" altLang="en-US" dirty="0"/>
          </a:p>
        </p:txBody>
      </p:sp>
    </p:spTree>
    <p:extLst>
      <p:ext uri="{BB962C8B-B14F-4D97-AF65-F5344CB8AC3E}">
        <p14:creationId xmlns:p14="http://schemas.microsoft.com/office/powerpoint/2010/main" val="3084199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0B31A1-C459-FD79-4A59-AD31698142D3}"/>
              </a:ext>
            </a:extLst>
          </p:cNvPr>
          <p:cNvSpPr>
            <a:spLocks noGrp="1"/>
          </p:cNvSpPr>
          <p:nvPr>
            <p:ph type="title"/>
          </p:nvPr>
        </p:nvSpPr>
        <p:spPr/>
        <p:txBody>
          <a:bodyPr/>
          <a:lstStyle/>
          <a:p>
            <a:r>
              <a:rPr lang="ja-JP" altLang="ja-JP" b="1" dirty="0"/>
              <a:t>《きららホームの沿革》</a:t>
            </a:r>
            <a:endParaRPr kumimoji="1" lang="ja-JP" altLang="en-US" dirty="0"/>
          </a:p>
        </p:txBody>
      </p:sp>
      <p:sp>
        <p:nvSpPr>
          <p:cNvPr id="3" name="コンテンツ プレースホルダー 2">
            <a:extLst>
              <a:ext uri="{FF2B5EF4-FFF2-40B4-BE49-F238E27FC236}">
                <a16:creationId xmlns:a16="http://schemas.microsoft.com/office/drawing/2014/main" id="{8C0AC386-87E9-A223-D315-4251BE840BA2}"/>
              </a:ext>
            </a:extLst>
          </p:cNvPr>
          <p:cNvSpPr>
            <a:spLocks noGrp="1"/>
          </p:cNvSpPr>
          <p:nvPr>
            <p:ph idx="1"/>
          </p:nvPr>
        </p:nvSpPr>
        <p:spPr>
          <a:xfrm>
            <a:off x="838200" y="2127776"/>
            <a:ext cx="10515600" cy="3819801"/>
          </a:xfrm>
        </p:spPr>
        <p:txBody>
          <a:bodyPr>
            <a:normAutofit fontScale="92500" lnSpcReduction="20000"/>
          </a:bodyPr>
          <a:lstStyle/>
          <a:p>
            <a:r>
              <a:rPr lang="en-US" altLang="ja-JP" dirty="0"/>
              <a:t>1993(</a:t>
            </a:r>
            <a:r>
              <a:rPr lang="ja-JP" altLang="ja-JP" dirty="0"/>
              <a:t>平成</a:t>
            </a:r>
            <a:r>
              <a:rPr lang="en-US" altLang="ja-JP" dirty="0"/>
              <a:t>  5)</a:t>
            </a:r>
            <a:r>
              <a:rPr lang="ja-JP" altLang="ja-JP" dirty="0"/>
              <a:t>年</a:t>
            </a:r>
            <a:r>
              <a:rPr lang="en-US" altLang="ja-JP" dirty="0"/>
              <a:t>9</a:t>
            </a:r>
            <a:r>
              <a:rPr lang="ja-JP" altLang="ja-JP" dirty="0"/>
              <a:t>月　青地生活ホーム開所</a:t>
            </a:r>
          </a:p>
          <a:p>
            <a:r>
              <a:rPr lang="en-US" altLang="ja-JP" dirty="0"/>
              <a:t>1996(</a:t>
            </a:r>
            <a:r>
              <a:rPr lang="ja-JP" altLang="ja-JP" dirty="0"/>
              <a:t>平成</a:t>
            </a:r>
            <a:r>
              <a:rPr lang="en-US" altLang="ja-JP" dirty="0"/>
              <a:t>  8)</a:t>
            </a:r>
            <a:r>
              <a:rPr lang="ja-JP" altLang="ja-JP" dirty="0"/>
              <a:t>年</a:t>
            </a:r>
            <a:r>
              <a:rPr lang="en-US" altLang="ja-JP" dirty="0"/>
              <a:t>4</a:t>
            </a:r>
            <a:r>
              <a:rPr lang="ja-JP" altLang="ja-JP" dirty="0"/>
              <a:t>月　志津自立ホーム開所</a:t>
            </a:r>
          </a:p>
          <a:p>
            <a:r>
              <a:rPr lang="en-US" altLang="ja-JP" dirty="0"/>
              <a:t>2011(</a:t>
            </a:r>
            <a:r>
              <a:rPr lang="ja-JP" altLang="ja-JP" dirty="0"/>
              <a:t>平成</a:t>
            </a:r>
            <a:r>
              <a:rPr lang="en-US" altLang="ja-JP" dirty="0"/>
              <a:t>23)</a:t>
            </a:r>
            <a:r>
              <a:rPr lang="ja-JP" altLang="ja-JP" dirty="0"/>
              <a:t>年</a:t>
            </a:r>
            <a:r>
              <a:rPr lang="en-US" altLang="ja-JP" dirty="0"/>
              <a:t> 4</a:t>
            </a:r>
            <a:r>
              <a:rPr lang="ja-JP" altLang="ja-JP" dirty="0"/>
              <a:t>月</a:t>
            </a:r>
            <a:r>
              <a:rPr lang="en-US" altLang="ja-JP" dirty="0"/>
              <a:t>  </a:t>
            </a:r>
            <a:r>
              <a:rPr lang="ja-JP" altLang="ja-JP" dirty="0"/>
              <a:t>指定障害福祉サービス事業所「きららホーム」へ移行</a:t>
            </a:r>
          </a:p>
          <a:p>
            <a:r>
              <a:rPr lang="ja-JP" altLang="ja-JP" dirty="0"/>
              <a:t>３居住ホーム（青地第一ホーム、青地第二ホーム、志津自立ホーム）</a:t>
            </a:r>
          </a:p>
          <a:p>
            <a:r>
              <a:rPr lang="en-US" altLang="ja-JP" dirty="0"/>
              <a:t>2012(</a:t>
            </a:r>
            <a:r>
              <a:rPr lang="ja-JP" altLang="ja-JP" dirty="0"/>
              <a:t>平成</a:t>
            </a:r>
            <a:r>
              <a:rPr lang="en-US" altLang="ja-JP" dirty="0"/>
              <a:t>24)</a:t>
            </a:r>
            <a:r>
              <a:rPr lang="ja-JP" altLang="ja-JP" dirty="0"/>
              <a:t>年</a:t>
            </a:r>
            <a:r>
              <a:rPr lang="en-US" altLang="ja-JP" dirty="0"/>
              <a:t> 8</a:t>
            </a:r>
            <a:r>
              <a:rPr lang="ja-JP" altLang="ja-JP" dirty="0"/>
              <a:t>月 志津ホームの移転（賃貸ワンルームマンションを借用）また、施設の老朽化などから</a:t>
            </a:r>
            <a:r>
              <a:rPr lang="en-US" altLang="ja-JP" dirty="0"/>
              <a:t>3</a:t>
            </a:r>
            <a:r>
              <a:rPr lang="ja-JP" altLang="ja-JP" dirty="0"/>
              <a:t>つの居住ホームを</a:t>
            </a:r>
            <a:r>
              <a:rPr lang="en-US" altLang="ja-JP" dirty="0"/>
              <a:t>2</a:t>
            </a:r>
            <a:r>
              <a:rPr lang="ja-JP" altLang="ja-JP" dirty="0"/>
              <a:t>つの居住ホーム（青地ホームと志津ホーム）にまとめる。</a:t>
            </a:r>
          </a:p>
          <a:p>
            <a:r>
              <a:rPr lang="en-US" altLang="ja-JP" dirty="0"/>
              <a:t>2020(</a:t>
            </a:r>
            <a:r>
              <a:rPr lang="ja-JP" altLang="ja-JP" dirty="0"/>
              <a:t>令和</a:t>
            </a:r>
            <a:r>
              <a:rPr lang="en-US" altLang="ja-JP" dirty="0"/>
              <a:t>2)</a:t>
            </a:r>
            <a:r>
              <a:rPr lang="ja-JP" altLang="ja-JP" dirty="0"/>
              <a:t>年</a:t>
            </a:r>
            <a:r>
              <a:rPr lang="en-US" altLang="ja-JP" dirty="0"/>
              <a:t>11</a:t>
            </a:r>
            <a:r>
              <a:rPr lang="ja-JP" altLang="ja-JP" dirty="0"/>
              <a:t>月</a:t>
            </a:r>
            <a:r>
              <a:rPr lang="en-US" altLang="ja-JP" dirty="0"/>
              <a:t>  </a:t>
            </a:r>
            <a:r>
              <a:rPr lang="ja-JP" altLang="ja-JP" dirty="0"/>
              <a:t>青地ホーム耐震化工事竣工（ダイトロン福祉財団</a:t>
            </a:r>
            <a:r>
              <a:rPr lang="ja-JP" altLang="en-US" dirty="0"/>
              <a:t>助成</a:t>
            </a:r>
            <a:r>
              <a:rPr lang="ja-JP" altLang="ja-JP" dirty="0"/>
              <a:t>事業）</a:t>
            </a:r>
            <a:endParaRPr kumimoji="1" lang="ja-JP" altLang="en-US" dirty="0"/>
          </a:p>
        </p:txBody>
      </p:sp>
    </p:spTree>
    <p:extLst>
      <p:ext uri="{BB962C8B-B14F-4D97-AF65-F5344CB8AC3E}">
        <p14:creationId xmlns:p14="http://schemas.microsoft.com/office/powerpoint/2010/main" val="1342415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50B04C-8D48-6C63-5868-93B2F9D7E483}"/>
              </a:ext>
            </a:extLst>
          </p:cNvPr>
          <p:cNvSpPr>
            <a:spLocks noGrp="1"/>
          </p:cNvSpPr>
          <p:nvPr>
            <p:ph type="title"/>
          </p:nvPr>
        </p:nvSpPr>
        <p:spPr/>
        <p:txBody>
          <a:bodyPr/>
          <a:lstStyle/>
          <a:p>
            <a:r>
              <a:rPr lang="ja-JP" altLang="ja-JP" dirty="0"/>
              <a:t>【青地ホーム】　（定員４名）</a:t>
            </a:r>
            <a:endParaRPr kumimoji="1" lang="ja-JP" altLang="en-US" dirty="0"/>
          </a:p>
        </p:txBody>
      </p:sp>
      <p:pic>
        <p:nvPicPr>
          <p:cNvPr id="16" name="コンテンツ プレースホルダー 15">
            <a:extLst>
              <a:ext uri="{FF2B5EF4-FFF2-40B4-BE49-F238E27FC236}">
                <a16:creationId xmlns:a16="http://schemas.microsoft.com/office/drawing/2014/main" id="{811DBE97-574C-92CA-1D41-0693AEBC1F88}"/>
              </a:ext>
            </a:extLst>
          </p:cNvPr>
          <p:cNvPicPr>
            <a:picLocks noGrp="1" noChangeAspect="1"/>
          </p:cNvPicPr>
          <p:nvPr>
            <p:ph idx="1"/>
          </p:nvPr>
        </p:nvPicPr>
        <p:blipFill>
          <a:blip r:embed="rId2"/>
          <a:stretch>
            <a:fillRect/>
          </a:stretch>
        </p:blipFill>
        <p:spPr>
          <a:xfrm>
            <a:off x="838200" y="2369490"/>
            <a:ext cx="10274029" cy="3331596"/>
          </a:xfrm>
          <a:prstGeom prst="rect">
            <a:avLst/>
          </a:prstGeom>
        </p:spPr>
      </p:pic>
    </p:spTree>
    <p:extLst>
      <p:ext uri="{BB962C8B-B14F-4D97-AF65-F5344CB8AC3E}">
        <p14:creationId xmlns:p14="http://schemas.microsoft.com/office/powerpoint/2010/main" val="2706629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034638-7233-A0B7-1D4E-334DA3429EB1}"/>
              </a:ext>
            </a:extLst>
          </p:cNvPr>
          <p:cNvSpPr>
            <a:spLocks noGrp="1"/>
          </p:cNvSpPr>
          <p:nvPr>
            <p:ph type="title"/>
          </p:nvPr>
        </p:nvSpPr>
        <p:spPr/>
        <p:txBody>
          <a:bodyPr/>
          <a:lstStyle/>
          <a:p>
            <a:r>
              <a:rPr kumimoji="1" lang="ja-JP" altLang="en-US" dirty="0"/>
              <a:t>入居者紹介１　青地ホームの女性入居者</a:t>
            </a:r>
          </a:p>
        </p:txBody>
      </p:sp>
      <p:pic>
        <p:nvPicPr>
          <p:cNvPr id="5" name="コンテンツ プレースホルダー 4">
            <a:extLst>
              <a:ext uri="{FF2B5EF4-FFF2-40B4-BE49-F238E27FC236}">
                <a16:creationId xmlns:a16="http://schemas.microsoft.com/office/drawing/2014/main" id="{253785E9-041F-D3A0-4672-29D0A28CA6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1381" y="1482627"/>
            <a:ext cx="3583987" cy="4774216"/>
          </a:xfrm>
        </p:spPr>
      </p:pic>
      <p:pic>
        <p:nvPicPr>
          <p:cNvPr id="7" name="図 6">
            <a:extLst>
              <a:ext uri="{FF2B5EF4-FFF2-40B4-BE49-F238E27FC236}">
                <a16:creationId xmlns:a16="http://schemas.microsoft.com/office/drawing/2014/main" id="{A17D3D2C-201F-70DE-AB03-B8F6288DB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1715" y="1457921"/>
            <a:ext cx="6397119" cy="4798921"/>
          </a:xfrm>
          <a:prstGeom prst="rect">
            <a:avLst/>
          </a:prstGeom>
        </p:spPr>
      </p:pic>
    </p:spTree>
    <p:extLst>
      <p:ext uri="{BB962C8B-B14F-4D97-AF65-F5344CB8AC3E}">
        <p14:creationId xmlns:p14="http://schemas.microsoft.com/office/powerpoint/2010/main" val="73186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A4E2EA-214E-621E-DFA7-041987984BD2}"/>
              </a:ext>
            </a:extLst>
          </p:cNvPr>
          <p:cNvSpPr>
            <a:spLocks noGrp="1"/>
          </p:cNvSpPr>
          <p:nvPr>
            <p:ph type="title"/>
          </p:nvPr>
        </p:nvSpPr>
        <p:spPr/>
        <p:txBody>
          <a:bodyPr/>
          <a:lstStyle/>
          <a:p>
            <a:r>
              <a:rPr lang="ja-JP" altLang="ja-JP" dirty="0"/>
              <a:t>【志津ホーム】　（定員６名）</a:t>
            </a:r>
            <a:endParaRPr kumimoji="1" lang="ja-JP" altLang="en-US" dirty="0"/>
          </a:p>
        </p:txBody>
      </p:sp>
      <p:pic>
        <p:nvPicPr>
          <p:cNvPr id="9" name="コンテンツ プレースホルダー 8">
            <a:extLst>
              <a:ext uri="{FF2B5EF4-FFF2-40B4-BE49-F238E27FC236}">
                <a16:creationId xmlns:a16="http://schemas.microsoft.com/office/drawing/2014/main" id="{8CF996A0-5018-45B2-CC52-070F1C9059E4}"/>
              </a:ext>
            </a:extLst>
          </p:cNvPr>
          <p:cNvPicPr>
            <a:picLocks noGrp="1" noChangeAspect="1"/>
          </p:cNvPicPr>
          <p:nvPr>
            <p:ph idx="1"/>
          </p:nvPr>
        </p:nvPicPr>
        <p:blipFill>
          <a:blip r:embed="rId2"/>
          <a:stretch>
            <a:fillRect/>
          </a:stretch>
        </p:blipFill>
        <p:spPr>
          <a:xfrm>
            <a:off x="851789" y="2202511"/>
            <a:ext cx="10524363" cy="3609892"/>
          </a:xfrm>
          <a:prstGeom prst="rect">
            <a:avLst/>
          </a:prstGeom>
        </p:spPr>
      </p:pic>
    </p:spTree>
    <p:extLst>
      <p:ext uri="{BB962C8B-B14F-4D97-AF65-F5344CB8AC3E}">
        <p14:creationId xmlns:p14="http://schemas.microsoft.com/office/powerpoint/2010/main" val="4221764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702D7C-091B-260D-CD32-2791361880A8}"/>
              </a:ext>
            </a:extLst>
          </p:cNvPr>
          <p:cNvSpPr>
            <a:spLocks noGrp="1"/>
          </p:cNvSpPr>
          <p:nvPr>
            <p:ph type="title"/>
          </p:nvPr>
        </p:nvSpPr>
        <p:spPr/>
        <p:txBody>
          <a:bodyPr/>
          <a:lstStyle/>
          <a:p>
            <a:r>
              <a:rPr kumimoji="1" lang="ja-JP" altLang="en-US" dirty="0"/>
              <a:t>入居者紹介２　志津ホームの男性入居者</a:t>
            </a:r>
          </a:p>
        </p:txBody>
      </p:sp>
      <p:pic>
        <p:nvPicPr>
          <p:cNvPr id="5" name="コンテンツ プレースホルダー 4">
            <a:extLst>
              <a:ext uri="{FF2B5EF4-FFF2-40B4-BE49-F238E27FC236}">
                <a16:creationId xmlns:a16="http://schemas.microsoft.com/office/drawing/2014/main" id="{C609B265-FA71-5304-B8AD-3D2E15B489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0573" y="1801772"/>
            <a:ext cx="5892579" cy="4420432"/>
          </a:xfrm>
        </p:spPr>
      </p:pic>
    </p:spTree>
    <p:extLst>
      <p:ext uri="{BB962C8B-B14F-4D97-AF65-F5344CB8AC3E}">
        <p14:creationId xmlns:p14="http://schemas.microsoft.com/office/powerpoint/2010/main" val="15623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4A3A63-9E1B-79F0-553B-D94EA7CA55B9}"/>
              </a:ext>
            </a:extLst>
          </p:cNvPr>
          <p:cNvSpPr>
            <a:spLocks noGrp="1"/>
          </p:cNvSpPr>
          <p:nvPr>
            <p:ph type="title"/>
          </p:nvPr>
        </p:nvSpPr>
        <p:spPr/>
        <p:txBody>
          <a:bodyPr/>
          <a:lstStyle/>
          <a:p>
            <a:r>
              <a:rPr kumimoji="1" lang="ja-JP" altLang="en-US" dirty="0"/>
              <a:t>きららホームが大切にしていること</a:t>
            </a:r>
          </a:p>
        </p:txBody>
      </p:sp>
      <p:sp>
        <p:nvSpPr>
          <p:cNvPr id="3" name="コンテンツ プレースホルダー 2">
            <a:extLst>
              <a:ext uri="{FF2B5EF4-FFF2-40B4-BE49-F238E27FC236}">
                <a16:creationId xmlns:a16="http://schemas.microsoft.com/office/drawing/2014/main" id="{3A9AF6EA-ECD6-26DF-EDA5-9867C6813535}"/>
              </a:ext>
            </a:extLst>
          </p:cNvPr>
          <p:cNvSpPr>
            <a:spLocks noGrp="1"/>
          </p:cNvSpPr>
          <p:nvPr>
            <p:ph idx="1"/>
          </p:nvPr>
        </p:nvSpPr>
        <p:spPr/>
        <p:txBody>
          <a:bodyPr>
            <a:normAutofit fontScale="92500" lnSpcReduction="10000"/>
          </a:bodyPr>
          <a:lstStyle/>
          <a:p>
            <a:r>
              <a:rPr lang="ja-JP" altLang="ja-JP" dirty="0"/>
              <a:t>暮らしの支援</a:t>
            </a:r>
            <a:r>
              <a:rPr lang="ja-JP" altLang="en-US" dirty="0"/>
              <a:t>の中で</a:t>
            </a:r>
            <a:r>
              <a:rPr lang="ja-JP" altLang="ja-JP" dirty="0"/>
              <a:t>　　　</a:t>
            </a:r>
          </a:p>
          <a:p>
            <a:pPr marL="0" indent="0">
              <a:buNone/>
            </a:pPr>
            <a:r>
              <a:rPr lang="ja-JP" altLang="en-US" dirty="0"/>
              <a:t>　</a:t>
            </a:r>
            <a:r>
              <a:rPr lang="ja-JP" altLang="ja-JP" dirty="0"/>
              <a:t>日々の</a:t>
            </a:r>
            <a:r>
              <a:rPr lang="ja-JP" altLang="en-US" u="sng" dirty="0"/>
              <a:t>安心な暮らし</a:t>
            </a:r>
            <a:r>
              <a:rPr lang="ja-JP" altLang="en-US" dirty="0"/>
              <a:t>を支え</a:t>
            </a:r>
            <a:r>
              <a:rPr lang="ja-JP" altLang="ja-JP" dirty="0"/>
              <a:t>、</a:t>
            </a:r>
            <a:r>
              <a:rPr lang="ja-JP" altLang="en-US" dirty="0"/>
              <a:t>その中で</a:t>
            </a:r>
            <a:r>
              <a:rPr lang="ja-JP" altLang="ja-JP" u="sng" dirty="0"/>
              <a:t>信頼を培</a:t>
            </a:r>
            <a:r>
              <a:rPr lang="ja-JP" altLang="en-US" u="sng" dirty="0"/>
              <a:t>い</a:t>
            </a:r>
            <a:r>
              <a:rPr lang="ja-JP" altLang="en-US" dirty="0"/>
              <a:t>、</a:t>
            </a:r>
            <a:r>
              <a:rPr lang="ja-JP" altLang="ja-JP" dirty="0"/>
              <a:t>また</a:t>
            </a:r>
            <a:r>
              <a:rPr lang="ja-JP" altLang="ja-JP" u="sng" dirty="0"/>
              <a:t>昨日今日の小さな違いを見落とさない</a:t>
            </a:r>
            <a:r>
              <a:rPr lang="ja-JP" altLang="ja-JP" dirty="0"/>
              <a:t>。</a:t>
            </a:r>
          </a:p>
          <a:p>
            <a:r>
              <a:rPr lang="ja-JP" altLang="en-US" dirty="0"/>
              <a:t>“</a:t>
            </a:r>
            <a:r>
              <a:rPr lang="ja-JP" altLang="ja-JP" dirty="0"/>
              <a:t>その人らし</a:t>
            </a:r>
            <a:r>
              <a:rPr lang="ja-JP" altLang="en-US" dirty="0"/>
              <a:t>さ”の尊重と</a:t>
            </a:r>
            <a:r>
              <a:rPr lang="ja-JP" altLang="ja-JP" dirty="0"/>
              <a:t>自立の支援　　　</a:t>
            </a:r>
          </a:p>
          <a:p>
            <a:pPr marL="0" indent="0">
              <a:buNone/>
            </a:pPr>
            <a:r>
              <a:rPr lang="ja-JP" altLang="en-US" dirty="0"/>
              <a:t>　ひとり一人の方の、</a:t>
            </a:r>
            <a:r>
              <a:rPr lang="ja-JP" altLang="ja-JP" dirty="0"/>
              <a:t>障害特性や生育環境の中での積み重ね</a:t>
            </a:r>
            <a:r>
              <a:rPr lang="ja-JP" altLang="en-US" dirty="0"/>
              <a:t>、また思いが作り出す</a:t>
            </a:r>
            <a:r>
              <a:rPr lang="ja-JP" altLang="en-US" u="sng" dirty="0"/>
              <a:t>“その人らしさ”を</a:t>
            </a:r>
            <a:r>
              <a:rPr lang="ja-JP" altLang="ja-JP" u="sng" dirty="0"/>
              <a:t>尊重</a:t>
            </a:r>
            <a:r>
              <a:rPr lang="ja-JP" altLang="ja-JP" dirty="0"/>
              <a:t>し、日々の選択、またこれからを切り開く</a:t>
            </a:r>
            <a:r>
              <a:rPr lang="ja-JP" altLang="ja-JP" u="sng" dirty="0"/>
              <a:t>彼・彼女の選択（自立）を、サポート</a:t>
            </a:r>
            <a:r>
              <a:rPr lang="ja-JP" altLang="ja-JP" dirty="0"/>
              <a:t>します。</a:t>
            </a:r>
          </a:p>
          <a:p>
            <a:r>
              <a:rPr lang="ja-JP" altLang="ja-JP" dirty="0"/>
              <a:t>あたりまえの暮らしを　　　　</a:t>
            </a:r>
          </a:p>
          <a:p>
            <a:pPr marL="0" indent="0">
              <a:buNone/>
            </a:pPr>
            <a:r>
              <a:rPr lang="ja-JP" altLang="en-US" dirty="0"/>
              <a:t>　入居者また障害のある人が</a:t>
            </a:r>
            <a:r>
              <a:rPr lang="ja-JP" altLang="ja-JP" dirty="0"/>
              <a:t>、</a:t>
            </a:r>
            <a:r>
              <a:rPr lang="ja-JP" altLang="ja-JP" u="sng" dirty="0"/>
              <a:t>あたりまえに暮らしていくことの難しさを理解し、</a:t>
            </a:r>
            <a:r>
              <a:rPr lang="ja-JP" altLang="en-US" dirty="0"/>
              <a:t>身近な支援者として</a:t>
            </a:r>
            <a:r>
              <a:rPr lang="ja-JP" altLang="ja-JP" dirty="0"/>
              <a:t>相談を受け、</a:t>
            </a:r>
            <a:r>
              <a:rPr lang="ja-JP" altLang="ja-JP" u="sng" dirty="0"/>
              <a:t>他の機関・家族と連携</a:t>
            </a:r>
            <a:r>
              <a:rPr lang="ja-JP" altLang="ja-JP" dirty="0"/>
              <a:t>して課題の解決に努めます。</a:t>
            </a:r>
          </a:p>
          <a:p>
            <a:endParaRPr kumimoji="1" lang="ja-JP" altLang="en-US" dirty="0"/>
          </a:p>
        </p:txBody>
      </p:sp>
    </p:spTree>
    <p:extLst>
      <p:ext uri="{BB962C8B-B14F-4D97-AF65-F5344CB8AC3E}">
        <p14:creationId xmlns:p14="http://schemas.microsoft.com/office/powerpoint/2010/main" val="34620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09069C-1C75-51DE-6209-EC1D89E5ECFE}"/>
              </a:ext>
            </a:extLst>
          </p:cNvPr>
          <p:cNvSpPr>
            <a:spLocks noGrp="1"/>
          </p:cNvSpPr>
          <p:nvPr>
            <p:ph type="title"/>
          </p:nvPr>
        </p:nvSpPr>
        <p:spPr>
          <a:xfrm>
            <a:off x="838200" y="477962"/>
            <a:ext cx="10515600" cy="724204"/>
          </a:xfrm>
        </p:spPr>
        <p:txBody>
          <a:bodyPr>
            <a:normAutofit/>
          </a:bodyPr>
          <a:lstStyle/>
          <a:p>
            <a:r>
              <a:rPr lang="ja-JP" altLang="en-US" sz="3600" dirty="0"/>
              <a:t>令和</a:t>
            </a:r>
            <a:r>
              <a:rPr lang="en-US" altLang="ja-JP" sz="3600" dirty="0"/>
              <a:t>7</a:t>
            </a:r>
            <a:r>
              <a:rPr lang="ja-JP" altLang="en-US" sz="3600" dirty="0"/>
              <a:t>年度の主な動き（ 志津ホーム）</a:t>
            </a:r>
          </a:p>
        </p:txBody>
      </p:sp>
      <p:sp>
        <p:nvSpPr>
          <p:cNvPr id="3" name="コンテンツ プレースホルダー 2">
            <a:extLst>
              <a:ext uri="{FF2B5EF4-FFF2-40B4-BE49-F238E27FC236}">
                <a16:creationId xmlns:a16="http://schemas.microsoft.com/office/drawing/2014/main" id="{8ADA99A9-A907-814E-036F-15A95DA5B8C3}"/>
              </a:ext>
            </a:extLst>
          </p:cNvPr>
          <p:cNvSpPr>
            <a:spLocks noGrp="1"/>
          </p:cNvSpPr>
          <p:nvPr>
            <p:ph idx="1"/>
          </p:nvPr>
        </p:nvSpPr>
        <p:spPr>
          <a:xfrm>
            <a:off x="750736" y="1504315"/>
            <a:ext cx="10515600" cy="4737459"/>
          </a:xfrm>
        </p:spPr>
        <p:txBody>
          <a:bodyPr>
            <a:noAutofit/>
          </a:bodyPr>
          <a:lstStyle/>
          <a:p>
            <a:r>
              <a:rPr lang="ja-JP" altLang="en-US" sz="2400" dirty="0"/>
              <a:t>令和</a:t>
            </a:r>
            <a:r>
              <a:rPr lang="en-US" altLang="ja-JP" sz="2400" dirty="0"/>
              <a:t>7</a:t>
            </a:r>
            <a:r>
              <a:rPr lang="ja-JP" altLang="en-US" sz="2400" dirty="0"/>
              <a:t>年度定員を１名増加し、９月より６名に</a:t>
            </a:r>
          </a:p>
          <a:p>
            <a:r>
              <a:rPr lang="ja-JP" altLang="en-US" sz="2400" dirty="0"/>
              <a:t>ワンルームマンション形式の志津ホーム２名の空き室については、令和</a:t>
            </a:r>
            <a:r>
              <a:rPr lang="en-US" altLang="ja-JP" sz="2400" dirty="0"/>
              <a:t>7</a:t>
            </a:r>
            <a:r>
              <a:rPr lang="ja-JP" altLang="en-US" sz="2400" dirty="0"/>
              <a:t>年</a:t>
            </a:r>
            <a:r>
              <a:rPr lang="en-US" altLang="ja-JP" sz="2400" dirty="0"/>
              <a:t>1</a:t>
            </a:r>
            <a:r>
              <a:rPr lang="ja-JP" altLang="en-US" sz="2400" dirty="0"/>
              <a:t>月に</a:t>
            </a:r>
            <a:r>
              <a:rPr lang="en-US" altLang="ja-JP" sz="2400" dirty="0"/>
              <a:t>1</a:t>
            </a:r>
            <a:r>
              <a:rPr lang="ja-JP" altLang="en-US" sz="2400" dirty="0"/>
              <a:t>名が入居し、新しい就労先に適応しながら新生活を順調に積み重ねています。もう</a:t>
            </a:r>
            <a:r>
              <a:rPr lang="en-US" altLang="ja-JP" sz="2400" dirty="0"/>
              <a:t>1</a:t>
            </a:r>
            <a:r>
              <a:rPr lang="ja-JP" altLang="en-US" sz="2400" dirty="0"/>
              <a:t>室については、６月末から体験、７月から正式入居となりました。さらに、地域からの具体的なニーズがあり、ホームの受け入れ体制を検討し９月から志津ホームの定員を５名から６名に増員し、９月末から体験を開始し、１０月より正式入居しています。　　　　</a:t>
            </a:r>
          </a:p>
          <a:p>
            <a:r>
              <a:rPr lang="ja-JP" altLang="en-US" sz="2400" dirty="0"/>
              <a:t>令和７年度に入居の２名は、二十歳代前半で、一般就労をしている軽度障害のある人たち。若い人が社会に一歩踏み出し、地域での長い年月を重ねていくために何が必要で、また支援の在り方はどうあるべきか、家族、相談支援機関などとつながりながら生活の場としての支援の在り方を工夫していきたい。また、軽度の障害の人たちの制度の状況や課題は、生活に関わることも多く、ホームとして知っておく必要があります。</a:t>
            </a:r>
          </a:p>
        </p:txBody>
      </p:sp>
    </p:spTree>
    <p:extLst>
      <p:ext uri="{BB962C8B-B14F-4D97-AF65-F5344CB8AC3E}">
        <p14:creationId xmlns:p14="http://schemas.microsoft.com/office/powerpoint/2010/main" val="3263755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B2301C-0B00-176C-8178-34C6E816B2B3}"/>
              </a:ext>
            </a:extLst>
          </p:cNvPr>
          <p:cNvSpPr>
            <a:spLocks noGrp="1"/>
          </p:cNvSpPr>
          <p:nvPr>
            <p:ph type="title"/>
          </p:nvPr>
        </p:nvSpPr>
        <p:spPr>
          <a:xfrm>
            <a:off x="838200" y="365126"/>
            <a:ext cx="10515600" cy="787815"/>
          </a:xfrm>
        </p:spPr>
        <p:txBody>
          <a:bodyPr>
            <a:normAutofit/>
          </a:bodyPr>
          <a:lstStyle/>
          <a:p>
            <a:r>
              <a:rPr lang="ja-JP" altLang="en-US" sz="3600" dirty="0"/>
              <a:t>令和</a:t>
            </a:r>
            <a:r>
              <a:rPr lang="en-US" altLang="ja-JP" sz="3600" dirty="0"/>
              <a:t>7</a:t>
            </a:r>
            <a:r>
              <a:rPr lang="ja-JP" altLang="en-US" sz="3600" dirty="0"/>
              <a:t>年度の主な動き（青地ホーム１）</a:t>
            </a:r>
          </a:p>
        </p:txBody>
      </p:sp>
      <p:sp>
        <p:nvSpPr>
          <p:cNvPr id="3" name="コンテンツ プレースホルダー 2">
            <a:extLst>
              <a:ext uri="{FF2B5EF4-FFF2-40B4-BE49-F238E27FC236}">
                <a16:creationId xmlns:a16="http://schemas.microsoft.com/office/drawing/2014/main" id="{05D6D43A-8375-94AB-1716-9CC1EC8CB3E9}"/>
              </a:ext>
            </a:extLst>
          </p:cNvPr>
          <p:cNvSpPr>
            <a:spLocks noGrp="1"/>
          </p:cNvSpPr>
          <p:nvPr>
            <p:ph idx="1"/>
          </p:nvPr>
        </p:nvSpPr>
        <p:spPr>
          <a:xfrm>
            <a:off x="838200" y="1543187"/>
            <a:ext cx="10515600" cy="4587269"/>
          </a:xfrm>
        </p:spPr>
        <p:txBody>
          <a:bodyPr>
            <a:noAutofit/>
          </a:bodyPr>
          <a:lstStyle/>
          <a:p>
            <a:r>
              <a:rPr lang="ja-JP" altLang="ja-JP" dirty="0"/>
              <a:t>健康に関する支援が増えてきています。自ら不調を訴える事が難しい比較的障害の重い人については、日々の様子観察や受診情報・医療方針の共有を家族、作業所と連携して進めてきました。歩行時のふらつきや腰痛対策等に対して、１２月より訪問リハビリも開始しています。ホーム帰宅後夕食までの時間帯に週１回</a:t>
            </a:r>
            <a:r>
              <a:rPr lang="en-US" altLang="ja-JP" dirty="0"/>
              <a:t>PT</a:t>
            </a:r>
            <a:r>
              <a:rPr lang="ja-JP" altLang="ja-JP" dirty="0"/>
              <a:t>とリハビリをすることで、歩行状態、摂食状態等の改善がみられています。</a:t>
            </a:r>
          </a:p>
          <a:p>
            <a:r>
              <a:rPr lang="ja-JP" altLang="ja-JP" dirty="0"/>
              <a:t>また、服薬支援については、４人全員に対しての支援が増しています。てんかん発作の服薬調整期間でもあり、状態見守りと薬管理への責任は増しており、一人キーパー体制で確実な服薬管理をするための対策が課題です。</a:t>
            </a:r>
          </a:p>
        </p:txBody>
      </p:sp>
    </p:spTree>
    <p:extLst>
      <p:ext uri="{BB962C8B-B14F-4D97-AF65-F5344CB8AC3E}">
        <p14:creationId xmlns:p14="http://schemas.microsoft.com/office/powerpoint/2010/main" val="1913161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21C559-BE69-C644-DBCF-78C39F7FFEE5}"/>
              </a:ext>
            </a:extLst>
          </p:cNvPr>
          <p:cNvSpPr>
            <a:spLocks noGrp="1"/>
          </p:cNvSpPr>
          <p:nvPr>
            <p:ph type="title"/>
          </p:nvPr>
        </p:nvSpPr>
        <p:spPr>
          <a:xfrm>
            <a:off x="838200" y="365126"/>
            <a:ext cx="10515600" cy="851425"/>
          </a:xfrm>
        </p:spPr>
        <p:txBody>
          <a:bodyPr>
            <a:normAutofit/>
          </a:bodyPr>
          <a:lstStyle/>
          <a:p>
            <a:r>
              <a:rPr lang="ja-JP" altLang="en-US" sz="3600" dirty="0"/>
              <a:t>令和</a:t>
            </a:r>
            <a:r>
              <a:rPr lang="en-US" altLang="ja-JP" sz="3600" dirty="0"/>
              <a:t>7</a:t>
            </a:r>
            <a:r>
              <a:rPr lang="ja-JP" altLang="en-US" sz="3600" dirty="0"/>
              <a:t>年度の主な動き（青地ホーム２）</a:t>
            </a:r>
          </a:p>
        </p:txBody>
      </p:sp>
      <p:sp>
        <p:nvSpPr>
          <p:cNvPr id="3" name="コンテンツ プレースホルダー 2">
            <a:extLst>
              <a:ext uri="{FF2B5EF4-FFF2-40B4-BE49-F238E27FC236}">
                <a16:creationId xmlns:a16="http://schemas.microsoft.com/office/drawing/2014/main" id="{64CEDF7B-F085-FAA6-3DED-6E1D11486A56}"/>
              </a:ext>
            </a:extLst>
          </p:cNvPr>
          <p:cNvSpPr>
            <a:spLocks noGrp="1"/>
          </p:cNvSpPr>
          <p:nvPr>
            <p:ph idx="1"/>
          </p:nvPr>
        </p:nvSpPr>
        <p:spPr>
          <a:xfrm>
            <a:off x="838200" y="1470992"/>
            <a:ext cx="10515600" cy="4810539"/>
          </a:xfrm>
        </p:spPr>
        <p:txBody>
          <a:bodyPr/>
          <a:lstStyle/>
          <a:p>
            <a:r>
              <a:rPr lang="ja-JP" altLang="ja-JP" dirty="0"/>
              <a:t>また、</a:t>
            </a:r>
            <a:r>
              <a:rPr lang="ja-JP" altLang="en-US" dirty="0"/>
              <a:t>福祉</a:t>
            </a:r>
            <a:r>
              <a:rPr lang="ja-JP" altLang="ja-JP" dirty="0"/>
              <a:t>制度の</a:t>
            </a:r>
            <a:r>
              <a:rPr lang="ja-JP" altLang="en-US" dirty="0"/>
              <a:t>変更</a:t>
            </a:r>
            <a:r>
              <a:rPr lang="ja-JP" altLang="ja-JP" dirty="0"/>
              <a:t>により、就労継続支援Ｂ型と一般就労の継続的な併用が難しくなり、きららの就労Ｂを９月末に退所した入居者のこれからの働き方、過ごし方を持病の健康管理と合わせてすることが課題です。令和６年６月に障害児ディの短時間就労を退職した入居者は、対人関係の鋭敏さに悩みながらも新しい就労継続支援Ｂ型事業所への通所を続けてくることができています。しかし、朝の送迎に乗れない、出勤はしたけれど通所先から動けずホームから迎えにいくということも幾度もあったり、３月末からは頭痛、めまいの訴えがあるなど、ストレスの影響が大きくなっています。通所先、相談事業所と本人の思いを共有しながら本人らしく無理なく力が発揮できる環境づくりは引き続く課題です。</a:t>
            </a:r>
            <a:endParaRPr kumimoji="1" lang="ja-JP" altLang="en-US" dirty="0"/>
          </a:p>
        </p:txBody>
      </p:sp>
    </p:spTree>
    <p:extLst>
      <p:ext uri="{BB962C8B-B14F-4D97-AF65-F5344CB8AC3E}">
        <p14:creationId xmlns:p14="http://schemas.microsoft.com/office/powerpoint/2010/main" val="4100959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943556-55B4-606E-9700-DE4C9F6E8835}"/>
              </a:ext>
            </a:extLst>
          </p:cNvPr>
          <p:cNvSpPr>
            <a:spLocks noGrp="1"/>
          </p:cNvSpPr>
          <p:nvPr>
            <p:ph type="title"/>
          </p:nvPr>
        </p:nvSpPr>
        <p:spPr/>
        <p:txBody>
          <a:bodyPr/>
          <a:lstStyle/>
          <a:p>
            <a:r>
              <a:rPr kumimoji="1" lang="ja-JP" altLang="en-US" dirty="0"/>
              <a:t>地域からの苦情について</a:t>
            </a:r>
          </a:p>
        </p:txBody>
      </p:sp>
      <p:sp>
        <p:nvSpPr>
          <p:cNvPr id="3" name="コンテンツ プレースホルダー 2">
            <a:extLst>
              <a:ext uri="{FF2B5EF4-FFF2-40B4-BE49-F238E27FC236}">
                <a16:creationId xmlns:a16="http://schemas.microsoft.com/office/drawing/2014/main" id="{8C7B88D4-7853-4732-BB89-EA0D2592767F}"/>
              </a:ext>
            </a:extLst>
          </p:cNvPr>
          <p:cNvSpPr>
            <a:spLocks noGrp="1"/>
          </p:cNvSpPr>
          <p:nvPr>
            <p:ph idx="1"/>
          </p:nvPr>
        </p:nvSpPr>
        <p:spPr/>
        <p:txBody>
          <a:bodyPr/>
          <a:lstStyle/>
          <a:p>
            <a:r>
              <a:rPr kumimoji="1" lang="en-US" altLang="ja-JP" dirty="0"/>
              <a:t>7</a:t>
            </a:r>
            <a:r>
              <a:rPr kumimoji="1" lang="ja-JP" altLang="en-US" dirty="0"/>
              <a:t>月の下旬に近所の方から、</a:t>
            </a:r>
            <a:r>
              <a:rPr lang="ja-JP" altLang="en-US" dirty="0"/>
              <a:t>長時間</a:t>
            </a:r>
            <a:r>
              <a:rPr kumimoji="1" lang="ja-JP" altLang="en-US" dirty="0"/>
              <a:t>エンジンを付けたままの</a:t>
            </a:r>
            <a:r>
              <a:rPr lang="ja-JP" altLang="en-US" dirty="0"/>
              <a:t>駐車（青地ホーム）は避けてほしいと申し入れがありました。</a:t>
            </a:r>
            <a:endParaRPr lang="en-US" altLang="ja-JP" dirty="0"/>
          </a:p>
          <a:p>
            <a:r>
              <a:rPr kumimoji="1" lang="ja-JP" altLang="en-US" dirty="0"/>
              <a:t>早速、経過を確認し、</a:t>
            </a:r>
            <a:r>
              <a:rPr kumimoji="1" lang="en-US" altLang="ja-JP" dirty="0"/>
              <a:t>8</a:t>
            </a:r>
            <a:r>
              <a:rPr kumimoji="1" lang="ja-JP" altLang="en-US" dirty="0"/>
              <a:t>月のキーパー会議でエンジンをかけたままの駐車は避けることを確認しています。</a:t>
            </a:r>
            <a:endParaRPr kumimoji="1" lang="en-US" altLang="ja-JP" dirty="0"/>
          </a:p>
          <a:p>
            <a:r>
              <a:rPr lang="ja-JP" altLang="en-US" dirty="0"/>
              <a:t>事情は、訪問看護師が来られた後の記録を、当日の泊り職員や入居者の邪魔にならないようにと、車中でとっていたということでしたが、ご近所への配慮不足でした。</a:t>
            </a:r>
            <a:endParaRPr lang="en-US" altLang="ja-JP" dirty="0"/>
          </a:p>
          <a:p>
            <a:r>
              <a:rPr kumimoji="1" lang="ja-JP" altLang="en-US" dirty="0"/>
              <a:t>口頭での確認</a:t>
            </a:r>
            <a:r>
              <a:rPr lang="ja-JP" altLang="en-US" dirty="0"/>
              <a:t>・申し送りだけでは後日曖昧になりがちですので、業務マニュアルに書き加えるよう致します。</a:t>
            </a:r>
            <a:endParaRPr kumimoji="1" lang="en-US" altLang="ja-JP" dirty="0"/>
          </a:p>
        </p:txBody>
      </p:sp>
    </p:spTree>
    <p:extLst>
      <p:ext uri="{BB962C8B-B14F-4D97-AF65-F5344CB8AC3E}">
        <p14:creationId xmlns:p14="http://schemas.microsoft.com/office/powerpoint/2010/main" val="2649144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BD34A4-EDDB-03A8-FCBA-45E34F0BF76D}"/>
              </a:ext>
            </a:extLst>
          </p:cNvPr>
          <p:cNvSpPr>
            <a:spLocks noGrp="1"/>
          </p:cNvSpPr>
          <p:nvPr>
            <p:ph type="title"/>
          </p:nvPr>
        </p:nvSpPr>
        <p:spPr>
          <a:xfrm>
            <a:off x="838200" y="365125"/>
            <a:ext cx="10515600" cy="1471627"/>
          </a:xfrm>
        </p:spPr>
        <p:txBody>
          <a:bodyPr>
            <a:normAutofit/>
          </a:bodyPr>
          <a:lstStyle/>
          <a:p>
            <a:r>
              <a:rPr lang="ja-JP" altLang="en-US" sz="2800" dirty="0"/>
              <a:t>避難訓練の様子から　 </a:t>
            </a:r>
            <a:r>
              <a:rPr lang="en-US" altLang="ja-JP" sz="2800" dirty="0"/>
              <a:t>3</a:t>
            </a:r>
            <a:r>
              <a:rPr lang="ja-JP" altLang="en-US" sz="2800" dirty="0"/>
              <a:t>人と職員が手をつなぎ、公園へ避難。</a:t>
            </a:r>
            <a:br>
              <a:rPr lang="ja-JP" altLang="en-US" sz="2800" dirty="0"/>
            </a:br>
            <a:r>
              <a:rPr lang="ja-JP" altLang="en-US" sz="2800" dirty="0"/>
              <a:t>　</a:t>
            </a:r>
            <a:r>
              <a:rPr lang="en-US" altLang="ja-JP" sz="2800" dirty="0"/>
              <a:t>T</a:t>
            </a:r>
            <a:r>
              <a:rPr lang="ja-JP" altLang="en-US" sz="2800" dirty="0"/>
              <a:t>さん（入居者）がいたことで、一人職員で避難できた。　　</a:t>
            </a:r>
          </a:p>
        </p:txBody>
      </p:sp>
      <p:pic>
        <p:nvPicPr>
          <p:cNvPr id="5" name="コンテンツ プレースホルダー 4">
            <a:extLst>
              <a:ext uri="{FF2B5EF4-FFF2-40B4-BE49-F238E27FC236}">
                <a16:creationId xmlns:a16="http://schemas.microsoft.com/office/drawing/2014/main" id="{C7420D69-B54C-F5A9-8DFA-FA4AB5954D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1789" y="2390169"/>
            <a:ext cx="2793569" cy="3724385"/>
          </a:xfrm>
        </p:spPr>
      </p:pic>
      <p:pic>
        <p:nvPicPr>
          <p:cNvPr id="7" name="図 6">
            <a:extLst>
              <a:ext uri="{FF2B5EF4-FFF2-40B4-BE49-F238E27FC236}">
                <a16:creationId xmlns:a16="http://schemas.microsoft.com/office/drawing/2014/main" id="{4CF4E81D-FA7C-6368-569C-08EA2F094A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356" y="2390169"/>
            <a:ext cx="2793835" cy="3724385"/>
          </a:xfrm>
          <a:prstGeom prst="rect">
            <a:avLst/>
          </a:prstGeom>
        </p:spPr>
      </p:pic>
      <p:pic>
        <p:nvPicPr>
          <p:cNvPr id="9" name="図 8">
            <a:extLst>
              <a:ext uri="{FF2B5EF4-FFF2-40B4-BE49-F238E27FC236}">
                <a16:creationId xmlns:a16="http://schemas.microsoft.com/office/drawing/2014/main" id="{0D97D48C-5CF6-62AB-AB4C-0B73C66868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2013" y="2625713"/>
            <a:ext cx="4651788" cy="3488841"/>
          </a:xfrm>
          <a:prstGeom prst="rect">
            <a:avLst/>
          </a:prstGeom>
        </p:spPr>
      </p:pic>
    </p:spTree>
    <p:extLst>
      <p:ext uri="{BB962C8B-B14F-4D97-AF65-F5344CB8AC3E}">
        <p14:creationId xmlns:p14="http://schemas.microsoft.com/office/powerpoint/2010/main" val="3311456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2D8120-0038-5BF5-1041-5D7ECFC8CC40}"/>
              </a:ext>
            </a:extLst>
          </p:cNvPr>
          <p:cNvSpPr>
            <a:spLocks noGrp="1"/>
          </p:cNvSpPr>
          <p:nvPr>
            <p:ph type="title"/>
          </p:nvPr>
        </p:nvSpPr>
        <p:spPr/>
        <p:txBody>
          <a:bodyPr/>
          <a:lstStyle/>
          <a:p>
            <a:r>
              <a:rPr kumimoji="1" lang="ja-JP" altLang="en-US" dirty="0"/>
              <a:t>避難訓練の振り返り</a:t>
            </a:r>
          </a:p>
        </p:txBody>
      </p:sp>
      <p:sp>
        <p:nvSpPr>
          <p:cNvPr id="3" name="コンテンツ プレースホルダー 2">
            <a:extLst>
              <a:ext uri="{FF2B5EF4-FFF2-40B4-BE49-F238E27FC236}">
                <a16:creationId xmlns:a16="http://schemas.microsoft.com/office/drawing/2014/main" id="{015AFAC3-0165-3BA5-1A43-107C05028F7D}"/>
              </a:ext>
            </a:extLst>
          </p:cNvPr>
          <p:cNvSpPr>
            <a:spLocks noGrp="1"/>
          </p:cNvSpPr>
          <p:nvPr>
            <p:ph idx="1"/>
          </p:nvPr>
        </p:nvSpPr>
        <p:spPr>
          <a:xfrm>
            <a:off x="838200" y="1960798"/>
            <a:ext cx="10515600" cy="4090145"/>
          </a:xfrm>
        </p:spPr>
        <p:txBody>
          <a:bodyPr>
            <a:normAutofit fontScale="85000" lnSpcReduction="20000"/>
          </a:bodyPr>
          <a:lstStyle/>
          <a:p>
            <a:pPr fontAlgn="ctr"/>
            <a:r>
              <a:rPr lang="en-US" altLang="ja-JP" dirty="0"/>
              <a:t>1</a:t>
            </a:r>
            <a:r>
              <a:rPr lang="ja-JP" altLang="ja-JP" dirty="0"/>
              <a:t>人職員体制で、ホームにいるメンバー</a:t>
            </a:r>
            <a:r>
              <a:rPr lang="en-US" altLang="ja-JP" dirty="0"/>
              <a:t>4</a:t>
            </a:r>
            <a:r>
              <a:rPr lang="ja-JP" altLang="ja-JP" dirty="0"/>
              <a:t>人を想定した動き方の想定をしておく必要</a:t>
            </a:r>
          </a:p>
          <a:p>
            <a:pPr marL="0" indent="0">
              <a:buNone/>
            </a:pPr>
            <a:r>
              <a:rPr lang="ja-JP" altLang="en-US" dirty="0"/>
              <a:t>　</a:t>
            </a:r>
            <a:r>
              <a:rPr lang="ja-JP" altLang="ja-JP" dirty="0"/>
              <a:t>※一人職員で</a:t>
            </a:r>
            <a:r>
              <a:rPr lang="ja-JP" altLang="en-US" u="sng" dirty="0"/>
              <a:t>火災通報装置</a:t>
            </a:r>
            <a:r>
              <a:rPr lang="ja-JP" altLang="en-US" dirty="0"/>
              <a:t>の</a:t>
            </a:r>
            <a:r>
              <a:rPr lang="ja-JP" altLang="ja-JP" dirty="0"/>
              <a:t>電話</a:t>
            </a:r>
            <a:r>
              <a:rPr lang="ja-JP" altLang="en-US" dirty="0"/>
              <a:t>で管制センターと連絡</a:t>
            </a:r>
            <a:r>
              <a:rPr lang="ja-JP" altLang="ja-JP" dirty="0"/>
              <a:t>をとる余裕</a:t>
            </a:r>
            <a:endParaRPr lang="en-US" altLang="ja-JP" dirty="0"/>
          </a:p>
          <a:p>
            <a:pPr marL="0" indent="0">
              <a:buNone/>
            </a:pPr>
            <a:r>
              <a:rPr lang="ja-JP" altLang="en-US" dirty="0"/>
              <a:t>　　</a:t>
            </a:r>
            <a:r>
              <a:rPr lang="ja-JP" altLang="ja-JP" dirty="0"/>
              <a:t>はないのでは→状況によっては、電話とらずに避難優先。</a:t>
            </a:r>
          </a:p>
          <a:p>
            <a:pPr marL="0" indent="0">
              <a:buNone/>
            </a:pPr>
            <a:r>
              <a:rPr lang="ja-JP" altLang="en-US" dirty="0"/>
              <a:t>　</a:t>
            </a:r>
            <a:r>
              <a:rPr lang="ja-JP" altLang="ja-JP" dirty="0"/>
              <a:t>※応援体制・・・近隣に依頼必要では。</a:t>
            </a:r>
          </a:p>
          <a:p>
            <a:pPr marL="0" indent="0">
              <a:buNone/>
            </a:pPr>
            <a:r>
              <a:rPr lang="ja-JP" altLang="en-US" dirty="0"/>
              <a:t>　　</a:t>
            </a:r>
            <a:r>
              <a:rPr lang="ja-JP" altLang="ja-JP" dirty="0"/>
              <a:t>例）</a:t>
            </a:r>
            <a:r>
              <a:rPr lang="ja-JP" altLang="ja-JP" u="sng" dirty="0"/>
              <a:t>火災報知器</a:t>
            </a:r>
            <a:r>
              <a:rPr lang="ja-JP" altLang="ja-JP" dirty="0"/>
              <a:t>がなったとき→玄関まででた人を安全な場所で見</a:t>
            </a:r>
            <a:endParaRPr lang="en-US" altLang="ja-JP" dirty="0"/>
          </a:p>
          <a:p>
            <a:pPr marL="0" indent="0">
              <a:buNone/>
            </a:pPr>
            <a:r>
              <a:rPr lang="ja-JP" altLang="en-US" dirty="0"/>
              <a:t>　　</a:t>
            </a:r>
            <a:r>
              <a:rPr lang="ja-JP" altLang="ja-JP" dirty="0"/>
              <a:t>守ってほしいなど</a:t>
            </a:r>
          </a:p>
          <a:p>
            <a:pPr marL="0" indent="0">
              <a:buNone/>
            </a:pPr>
            <a:r>
              <a:rPr lang="ja-JP" altLang="en-US" dirty="0"/>
              <a:t>　</a:t>
            </a:r>
            <a:r>
              <a:rPr lang="ja-JP" altLang="ja-JP" dirty="0"/>
              <a:t>※職員の応援体制、連絡について</a:t>
            </a:r>
          </a:p>
          <a:p>
            <a:pPr marL="0" indent="0">
              <a:buNone/>
            </a:pPr>
            <a:r>
              <a:rPr lang="ja-JP" altLang="ja-JP" dirty="0"/>
              <a:t>　　訓練時だが、</a:t>
            </a:r>
            <a:r>
              <a:rPr lang="ja-JP" altLang="en-US" dirty="0"/>
              <a:t>返信</a:t>
            </a:r>
            <a:r>
              <a:rPr lang="ja-JP" altLang="ja-JP" dirty="0"/>
              <a:t>連絡は入れることを決めておく方がよい。（本</a:t>
            </a:r>
            <a:r>
              <a:rPr lang="ja-JP" altLang="en-US" dirty="0"/>
              <a:t>　</a:t>
            </a:r>
            <a:endParaRPr lang="en-US" altLang="ja-JP" dirty="0"/>
          </a:p>
          <a:p>
            <a:pPr marL="0" indent="0">
              <a:buNone/>
            </a:pPr>
            <a:r>
              <a:rPr lang="ja-JP" altLang="en-US" dirty="0"/>
              <a:t>　　</a:t>
            </a:r>
            <a:r>
              <a:rPr lang="ja-JP" altLang="ja-JP" dirty="0"/>
              <a:t>当の時は誰が動けるか知る必要があるが、被災職員には余裕がな</a:t>
            </a:r>
            <a:endParaRPr lang="en-US" altLang="ja-JP" dirty="0"/>
          </a:p>
          <a:p>
            <a:pPr marL="0" indent="0">
              <a:buNone/>
            </a:pPr>
            <a:r>
              <a:rPr lang="ja-JP" altLang="en-US" dirty="0"/>
              <a:t>　　</a:t>
            </a:r>
            <a:r>
              <a:rPr lang="ja-JP" altLang="ja-JP" dirty="0"/>
              <a:t>い。）</a:t>
            </a:r>
          </a:p>
          <a:p>
            <a:endParaRPr kumimoji="1" lang="ja-JP" altLang="en-US" dirty="0"/>
          </a:p>
        </p:txBody>
      </p:sp>
    </p:spTree>
    <p:extLst>
      <p:ext uri="{BB962C8B-B14F-4D97-AF65-F5344CB8AC3E}">
        <p14:creationId xmlns:p14="http://schemas.microsoft.com/office/powerpoint/2010/main" val="245204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8F10E9-1BEC-6E47-6AE1-06997589C0D1}"/>
              </a:ext>
            </a:extLst>
          </p:cNvPr>
          <p:cNvSpPr>
            <a:spLocks noGrp="1"/>
          </p:cNvSpPr>
          <p:nvPr>
            <p:ph type="title"/>
          </p:nvPr>
        </p:nvSpPr>
        <p:spPr/>
        <p:txBody>
          <a:bodyPr/>
          <a:lstStyle/>
          <a:p>
            <a:r>
              <a:rPr lang="ja-JP" altLang="ja-JP" b="1" dirty="0"/>
              <a:t>ホーム入居者の費用負担額</a:t>
            </a:r>
            <a:r>
              <a:rPr lang="ja-JP" altLang="en-US" b="1" dirty="0"/>
              <a:t>（１）</a:t>
            </a:r>
            <a:endParaRPr kumimoji="1" lang="ja-JP" altLang="en-US" dirty="0"/>
          </a:p>
        </p:txBody>
      </p:sp>
      <p:pic>
        <p:nvPicPr>
          <p:cNvPr id="8" name="コンテンツ プレースホルダー 7">
            <a:extLst>
              <a:ext uri="{FF2B5EF4-FFF2-40B4-BE49-F238E27FC236}">
                <a16:creationId xmlns:a16="http://schemas.microsoft.com/office/drawing/2014/main" id="{9554758D-7159-2E14-AFD6-9D41756242C1}"/>
              </a:ext>
            </a:extLst>
          </p:cNvPr>
          <p:cNvPicPr>
            <a:picLocks noGrp="1" noChangeAspect="1"/>
          </p:cNvPicPr>
          <p:nvPr>
            <p:ph idx="1"/>
          </p:nvPr>
        </p:nvPicPr>
        <p:blipFill>
          <a:blip r:embed="rId2"/>
          <a:stretch>
            <a:fillRect/>
          </a:stretch>
        </p:blipFill>
        <p:spPr>
          <a:xfrm>
            <a:off x="993913" y="2035534"/>
            <a:ext cx="10201435" cy="3649649"/>
          </a:xfrm>
          <a:prstGeom prst="rect">
            <a:avLst/>
          </a:prstGeom>
        </p:spPr>
      </p:pic>
    </p:spTree>
    <p:extLst>
      <p:ext uri="{BB962C8B-B14F-4D97-AF65-F5344CB8AC3E}">
        <p14:creationId xmlns:p14="http://schemas.microsoft.com/office/powerpoint/2010/main" val="3316808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9DBFFE-5D45-C69C-AE6F-A87165DBB59C}"/>
              </a:ext>
            </a:extLst>
          </p:cNvPr>
          <p:cNvSpPr>
            <a:spLocks noGrp="1"/>
          </p:cNvSpPr>
          <p:nvPr>
            <p:ph type="title"/>
          </p:nvPr>
        </p:nvSpPr>
        <p:spPr/>
        <p:txBody>
          <a:bodyPr/>
          <a:lstStyle/>
          <a:p>
            <a:r>
              <a:rPr lang="ja-JP" altLang="ja-JP" b="1" dirty="0"/>
              <a:t>ホーム入居者の費用負担額</a:t>
            </a:r>
            <a:r>
              <a:rPr lang="ja-JP" altLang="en-US" b="1" dirty="0"/>
              <a:t>（２）</a:t>
            </a:r>
            <a:endParaRPr kumimoji="1" lang="ja-JP" altLang="en-US" dirty="0"/>
          </a:p>
        </p:txBody>
      </p:sp>
      <p:pic>
        <p:nvPicPr>
          <p:cNvPr id="8" name="コンテンツ プレースホルダー 7">
            <a:extLst>
              <a:ext uri="{FF2B5EF4-FFF2-40B4-BE49-F238E27FC236}">
                <a16:creationId xmlns:a16="http://schemas.microsoft.com/office/drawing/2014/main" id="{A4E34833-B429-7ECA-56AD-7CC333E08C75}"/>
              </a:ext>
            </a:extLst>
          </p:cNvPr>
          <p:cNvPicPr>
            <a:picLocks noGrp="1" noChangeAspect="1"/>
          </p:cNvPicPr>
          <p:nvPr>
            <p:ph idx="1"/>
          </p:nvPr>
        </p:nvPicPr>
        <p:blipFill>
          <a:blip r:embed="rId2"/>
          <a:stretch>
            <a:fillRect/>
          </a:stretch>
        </p:blipFill>
        <p:spPr>
          <a:xfrm>
            <a:off x="979406" y="2219739"/>
            <a:ext cx="10233191" cy="3688080"/>
          </a:xfrm>
          <a:prstGeom prst="rect">
            <a:avLst/>
          </a:prstGeom>
        </p:spPr>
      </p:pic>
    </p:spTree>
    <p:extLst>
      <p:ext uri="{BB962C8B-B14F-4D97-AF65-F5344CB8AC3E}">
        <p14:creationId xmlns:p14="http://schemas.microsoft.com/office/powerpoint/2010/main" val="687898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FF8B98-B0BC-59E5-873F-23D218111AAC}"/>
              </a:ext>
            </a:extLst>
          </p:cNvPr>
          <p:cNvSpPr>
            <a:spLocks noGrp="1"/>
          </p:cNvSpPr>
          <p:nvPr>
            <p:ph type="title"/>
          </p:nvPr>
        </p:nvSpPr>
        <p:spPr>
          <a:xfrm>
            <a:off x="838200" y="301108"/>
            <a:ext cx="10515600" cy="1325563"/>
          </a:xfrm>
        </p:spPr>
        <p:txBody>
          <a:bodyPr/>
          <a:lstStyle/>
          <a:p>
            <a:r>
              <a:rPr kumimoji="1" lang="ja-JP" altLang="en-US" dirty="0"/>
              <a:t>きららホーム　令和８年度当初予算</a:t>
            </a:r>
          </a:p>
        </p:txBody>
      </p:sp>
      <p:pic>
        <p:nvPicPr>
          <p:cNvPr id="7" name="コンテンツ プレースホルダー 6">
            <a:extLst>
              <a:ext uri="{FF2B5EF4-FFF2-40B4-BE49-F238E27FC236}">
                <a16:creationId xmlns:a16="http://schemas.microsoft.com/office/drawing/2014/main" id="{3DA61616-3596-B2F7-1E87-5D4A40E33852}"/>
              </a:ext>
            </a:extLst>
          </p:cNvPr>
          <p:cNvPicPr>
            <a:picLocks noGrp="1" noChangeAspect="1"/>
          </p:cNvPicPr>
          <p:nvPr>
            <p:ph idx="1"/>
          </p:nvPr>
        </p:nvPicPr>
        <p:blipFill>
          <a:blip r:embed="rId2"/>
          <a:stretch>
            <a:fillRect/>
          </a:stretch>
        </p:blipFill>
        <p:spPr>
          <a:xfrm>
            <a:off x="909761" y="1478944"/>
            <a:ext cx="10126651" cy="4977515"/>
          </a:xfrm>
          <a:prstGeom prst="rect">
            <a:avLst/>
          </a:prstGeom>
        </p:spPr>
      </p:pic>
    </p:spTree>
    <p:extLst>
      <p:ext uri="{BB962C8B-B14F-4D97-AF65-F5344CB8AC3E}">
        <p14:creationId xmlns:p14="http://schemas.microsoft.com/office/powerpoint/2010/main" val="147956424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TotalTime>
  <Words>1249</Words>
  <Application>Microsoft Office PowerPoint</Application>
  <PresentationFormat>ワイド画面</PresentationFormat>
  <Paragraphs>49</Paragraphs>
  <Slides>16</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16</vt:i4>
      </vt:variant>
    </vt:vector>
  </HeadingPairs>
  <TitlesOfParts>
    <vt:vector size="21" baseType="lpstr">
      <vt:lpstr>游ゴシック</vt:lpstr>
      <vt:lpstr>游ゴシック Light</vt:lpstr>
      <vt:lpstr>Arial</vt:lpstr>
      <vt:lpstr>Office テーマ</vt:lpstr>
      <vt:lpstr>デザインの設定</vt:lpstr>
      <vt:lpstr>地域連携協議会説明資料</vt:lpstr>
      <vt:lpstr>《きららホームの沿革》</vt:lpstr>
      <vt:lpstr>【青地ホーム】　（定員４名）</vt:lpstr>
      <vt:lpstr>入居者紹介１　青地ホームの女性入居者</vt:lpstr>
      <vt:lpstr>【志津ホーム】　（定員６名）</vt:lpstr>
      <vt:lpstr>入居者紹介２　志津ホームの男性入居者</vt:lpstr>
      <vt:lpstr>きららホームが大切にしていること</vt:lpstr>
      <vt:lpstr>令和7年度の主な動き（ 志津ホーム）</vt:lpstr>
      <vt:lpstr>令和7年度の主な動き（青地ホーム１）</vt:lpstr>
      <vt:lpstr>令和7年度の主な動き（青地ホーム２）</vt:lpstr>
      <vt:lpstr>地域からの苦情について</vt:lpstr>
      <vt:lpstr>避難訓練の様子から　 3人と職員が手をつなぎ、公園へ避難。 　Tさん（入居者）がいたことで、一人職員で避難できた。　　</vt:lpstr>
      <vt:lpstr>避難訓練の振り返り</vt:lpstr>
      <vt:lpstr>ホーム入居者の費用負担額（１）</vt:lpstr>
      <vt:lpstr>ホーム入居者の費用負担額（２）</vt:lpstr>
      <vt:lpstr>きららホーム　令和８年度当初予算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安次 南</dc:creator>
  <cp:lastModifiedBy>minami yasuji</cp:lastModifiedBy>
  <cp:revision>1</cp:revision>
  <dcterms:created xsi:type="dcterms:W3CDTF">2026-10-01T00:37:50Z</dcterms:created>
  <dcterms:modified xsi:type="dcterms:W3CDTF">2026-10-04T03:30:06Z</dcterms:modified>
</cp:coreProperties>
</file>